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9288" cy="43200638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ns Bold" panose="020B0604020202020204" charset="0"/>
      <p:regular r:id="rId7"/>
      <p:bold r:id="rId8"/>
    </p:embeddedFont>
  </p:embeddedFontLst>
  <p:defaultTextStyle>
    <a:defPPr>
      <a:defRPr lang="en-US"/>
    </a:defPPr>
    <a:lvl1pPr marL="0" algn="l" defTabSz="1010595" rtl="0" eaLnBrk="1" latinLnBrk="0" hangingPunct="1">
      <a:defRPr sz="1989" kern="1200">
        <a:solidFill>
          <a:schemeClr val="tx1"/>
        </a:solidFill>
        <a:latin typeface="+mn-lt"/>
        <a:ea typeface="+mn-ea"/>
        <a:cs typeface="+mn-cs"/>
      </a:defRPr>
    </a:lvl1pPr>
    <a:lvl2pPr marL="505297" algn="l" defTabSz="1010595" rtl="0" eaLnBrk="1" latinLnBrk="0" hangingPunct="1">
      <a:defRPr sz="1989" kern="1200">
        <a:solidFill>
          <a:schemeClr val="tx1"/>
        </a:solidFill>
        <a:latin typeface="+mn-lt"/>
        <a:ea typeface="+mn-ea"/>
        <a:cs typeface="+mn-cs"/>
      </a:defRPr>
    </a:lvl2pPr>
    <a:lvl3pPr marL="1010595" algn="l" defTabSz="1010595" rtl="0" eaLnBrk="1" latinLnBrk="0" hangingPunct="1">
      <a:defRPr sz="1989" kern="1200">
        <a:solidFill>
          <a:schemeClr val="tx1"/>
        </a:solidFill>
        <a:latin typeface="+mn-lt"/>
        <a:ea typeface="+mn-ea"/>
        <a:cs typeface="+mn-cs"/>
      </a:defRPr>
    </a:lvl3pPr>
    <a:lvl4pPr marL="1515892" algn="l" defTabSz="1010595" rtl="0" eaLnBrk="1" latinLnBrk="0" hangingPunct="1">
      <a:defRPr sz="1989" kern="1200">
        <a:solidFill>
          <a:schemeClr val="tx1"/>
        </a:solidFill>
        <a:latin typeface="+mn-lt"/>
        <a:ea typeface="+mn-ea"/>
        <a:cs typeface="+mn-cs"/>
      </a:defRPr>
    </a:lvl4pPr>
    <a:lvl5pPr marL="2021190" algn="l" defTabSz="1010595" rtl="0" eaLnBrk="1" latinLnBrk="0" hangingPunct="1">
      <a:defRPr sz="1989" kern="1200">
        <a:solidFill>
          <a:schemeClr val="tx1"/>
        </a:solidFill>
        <a:latin typeface="+mn-lt"/>
        <a:ea typeface="+mn-ea"/>
        <a:cs typeface="+mn-cs"/>
      </a:defRPr>
    </a:lvl5pPr>
    <a:lvl6pPr marL="2526487" algn="l" defTabSz="1010595" rtl="0" eaLnBrk="1" latinLnBrk="0" hangingPunct="1">
      <a:defRPr sz="1989" kern="1200">
        <a:solidFill>
          <a:schemeClr val="tx1"/>
        </a:solidFill>
        <a:latin typeface="+mn-lt"/>
        <a:ea typeface="+mn-ea"/>
        <a:cs typeface="+mn-cs"/>
      </a:defRPr>
    </a:lvl6pPr>
    <a:lvl7pPr marL="3031785" algn="l" defTabSz="1010595" rtl="0" eaLnBrk="1" latinLnBrk="0" hangingPunct="1">
      <a:defRPr sz="1989" kern="1200">
        <a:solidFill>
          <a:schemeClr val="tx1"/>
        </a:solidFill>
        <a:latin typeface="+mn-lt"/>
        <a:ea typeface="+mn-ea"/>
        <a:cs typeface="+mn-cs"/>
      </a:defRPr>
    </a:lvl7pPr>
    <a:lvl8pPr marL="3537082" algn="l" defTabSz="1010595" rtl="0" eaLnBrk="1" latinLnBrk="0" hangingPunct="1">
      <a:defRPr sz="1989" kern="1200">
        <a:solidFill>
          <a:schemeClr val="tx1"/>
        </a:solidFill>
        <a:latin typeface="+mn-lt"/>
        <a:ea typeface="+mn-ea"/>
        <a:cs typeface="+mn-cs"/>
      </a:defRPr>
    </a:lvl8pPr>
    <a:lvl9pPr marL="4042380" algn="l" defTabSz="1010595" rtl="0" eaLnBrk="1" latinLnBrk="0" hangingPunct="1">
      <a:defRPr sz="198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7" d="100"/>
          <a:sy n="17" d="100"/>
        </p:scale>
        <p:origin x="3012" y="66"/>
      </p:cViewPr>
      <p:guideLst>
        <p:guide orient="horz" pos="25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34" y="2556230"/>
            <a:ext cx="7772781" cy="17638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67" y="4662926"/>
            <a:ext cx="6401114" cy="21028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25" y="329531"/>
            <a:ext cx="2057501" cy="70210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2" y="329531"/>
            <a:ext cx="6020095" cy="70210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48" y="5287699"/>
            <a:ext cx="7772781" cy="16343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48" y="3487673"/>
            <a:ext cx="7772781" cy="1800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22" y="1920030"/>
            <a:ext cx="4038798" cy="54305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428" y="1920030"/>
            <a:ext cx="4038798" cy="54305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2" y="1841932"/>
            <a:ext cx="4040386" cy="7676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7" indent="0">
              <a:buNone/>
              <a:defRPr sz="1800" b="1"/>
            </a:lvl3pPr>
            <a:lvl4pPr marL="1371596" indent="0">
              <a:buNone/>
              <a:defRPr sz="1600" b="1"/>
            </a:lvl4pPr>
            <a:lvl5pPr marL="1828794" indent="0">
              <a:buNone/>
              <a:defRPr sz="1600" b="1"/>
            </a:lvl5pPr>
            <a:lvl6pPr marL="2285992" indent="0">
              <a:buNone/>
              <a:defRPr sz="1600" b="1"/>
            </a:lvl6pPr>
            <a:lvl7pPr marL="2743191" indent="0">
              <a:buNone/>
              <a:defRPr sz="1600" b="1"/>
            </a:lvl7pPr>
            <a:lvl8pPr marL="3200389" indent="0">
              <a:buNone/>
              <a:defRPr sz="1600" b="1"/>
            </a:lvl8pPr>
            <a:lvl9pPr marL="365758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2" y="2609562"/>
            <a:ext cx="4040386" cy="47410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55" y="1841932"/>
            <a:ext cx="4041973" cy="7676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7" indent="0">
              <a:buNone/>
              <a:defRPr sz="1800" b="1"/>
            </a:lvl3pPr>
            <a:lvl4pPr marL="1371596" indent="0">
              <a:buNone/>
              <a:defRPr sz="1600" b="1"/>
            </a:lvl4pPr>
            <a:lvl5pPr marL="1828794" indent="0">
              <a:buNone/>
              <a:defRPr sz="1600" b="1"/>
            </a:lvl5pPr>
            <a:lvl6pPr marL="2285992" indent="0">
              <a:buNone/>
              <a:defRPr sz="1600" b="1"/>
            </a:lvl6pPr>
            <a:lvl7pPr marL="2743191" indent="0">
              <a:buNone/>
              <a:defRPr sz="1600" b="1"/>
            </a:lvl7pPr>
            <a:lvl8pPr marL="3200389" indent="0">
              <a:buNone/>
              <a:defRPr sz="1600" b="1"/>
            </a:lvl8pPr>
            <a:lvl9pPr marL="365758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55" y="2609562"/>
            <a:ext cx="4041973" cy="47410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5" y="327624"/>
            <a:ext cx="3008460" cy="1394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5" y="327626"/>
            <a:ext cx="5112001" cy="7022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5" y="1721932"/>
            <a:ext cx="3008460" cy="5628655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7" indent="0">
              <a:buNone/>
              <a:defRPr sz="1000"/>
            </a:lvl3pPr>
            <a:lvl4pPr marL="1371596" indent="0">
              <a:buNone/>
              <a:defRPr sz="900"/>
            </a:lvl4pPr>
            <a:lvl5pPr marL="1828794" indent="0">
              <a:buNone/>
              <a:defRPr sz="900"/>
            </a:lvl5pPr>
            <a:lvl6pPr marL="2285992" indent="0">
              <a:buNone/>
              <a:defRPr sz="900"/>
            </a:lvl6pPr>
            <a:lvl7pPr marL="2743191" indent="0">
              <a:buNone/>
              <a:defRPr sz="900"/>
            </a:lvl7pPr>
            <a:lvl8pPr marL="3200389" indent="0">
              <a:buNone/>
              <a:defRPr sz="900"/>
            </a:lvl8pPr>
            <a:lvl9pPr marL="365758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76" y="5760086"/>
            <a:ext cx="5486669" cy="6800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76" y="735249"/>
            <a:ext cx="5486669" cy="4937216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7" indent="0">
              <a:buNone/>
              <a:defRPr sz="2400"/>
            </a:lvl3pPr>
            <a:lvl4pPr marL="1371596" indent="0">
              <a:buNone/>
              <a:defRPr sz="2000"/>
            </a:lvl4pPr>
            <a:lvl5pPr marL="1828794" indent="0">
              <a:buNone/>
              <a:defRPr sz="2000"/>
            </a:lvl5pPr>
            <a:lvl6pPr marL="2285992" indent="0">
              <a:buNone/>
              <a:defRPr sz="2000"/>
            </a:lvl6pPr>
            <a:lvl7pPr marL="2743191" indent="0">
              <a:buNone/>
              <a:defRPr sz="2000"/>
            </a:lvl7pPr>
            <a:lvl8pPr marL="3200389" indent="0">
              <a:buNone/>
              <a:defRPr sz="2000"/>
            </a:lvl8pPr>
            <a:lvl9pPr marL="365758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76" y="6440096"/>
            <a:ext cx="5486669" cy="965728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7" indent="0">
              <a:buNone/>
              <a:defRPr sz="1000"/>
            </a:lvl3pPr>
            <a:lvl4pPr marL="1371596" indent="0">
              <a:buNone/>
              <a:defRPr sz="900"/>
            </a:lvl4pPr>
            <a:lvl5pPr marL="1828794" indent="0">
              <a:buNone/>
              <a:defRPr sz="900"/>
            </a:lvl5pPr>
            <a:lvl6pPr marL="2285992" indent="0">
              <a:buNone/>
              <a:defRPr sz="900"/>
            </a:lvl6pPr>
            <a:lvl7pPr marL="2743191" indent="0">
              <a:buNone/>
              <a:defRPr sz="900"/>
            </a:lvl7pPr>
            <a:lvl8pPr marL="3200389" indent="0">
              <a:buNone/>
              <a:defRPr sz="900"/>
            </a:lvl8pPr>
            <a:lvl9pPr marL="365758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23" y="329529"/>
            <a:ext cx="8230003" cy="137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3" y="1920030"/>
            <a:ext cx="8230003" cy="5430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22" y="7626781"/>
            <a:ext cx="2133705" cy="4381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353" y="7626781"/>
            <a:ext cx="2895742" cy="4381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521" y="7626781"/>
            <a:ext cx="2133705" cy="4381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9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9" indent="-342899" algn="l" defTabSz="91439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8" indent="-285749" algn="l" defTabSz="91439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6" indent="-228599" algn="l" defTabSz="91439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5" indent="-228599" algn="l" defTabSz="91439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3" indent="-228599" algn="l" defTabSz="91439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2" indent="-228599" algn="l" defTabSz="914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0" indent="-228599" algn="l" defTabSz="914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8" indent="-228599" algn="l" defTabSz="914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7" indent="-228599" algn="l" defTabSz="914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7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6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4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2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1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9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8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424923" y="1610509"/>
            <a:ext cx="3381114" cy="2658401"/>
          </a:xfrm>
          <a:custGeom>
            <a:avLst/>
            <a:gdLst/>
            <a:ahLst/>
            <a:cxnLst/>
            <a:rect l="l" t="t" r="r" b="b"/>
            <a:pathLst>
              <a:path w="3381114" h="2658401">
                <a:moveTo>
                  <a:pt x="0" y="0"/>
                </a:moveTo>
                <a:lnTo>
                  <a:pt x="3381115" y="0"/>
                </a:lnTo>
                <a:lnTo>
                  <a:pt x="3381115" y="2658401"/>
                </a:lnTo>
                <a:lnTo>
                  <a:pt x="0" y="265840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91828" y="669373"/>
            <a:ext cx="31215631" cy="4090500"/>
          </a:xfrm>
          <a:custGeom>
            <a:avLst/>
            <a:gdLst/>
            <a:ahLst/>
            <a:cxnLst/>
            <a:rect l="l" t="t" r="r" b="b"/>
            <a:pathLst>
              <a:path w="31215631" h="4090500">
                <a:moveTo>
                  <a:pt x="0" y="0"/>
                </a:moveTo>
                <a:lnTo>
                  <a:pt x="31215631" y="0"/>
                </a:lnTo>
                <a:lnTo>
                  <a:pt x="31215631" y="4090500"/>
                </a:lnTo>
                <a:lnTo>
                  <a:pt x="0" y="4090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49" r="-184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6274832" y="2140987"/>
            <a:ext cx="24276377" cy="1800845"/>
          </a:xfrm>
          <a:custGeom>
            <a:avLst/>
            <a:gdLst/>
            <a:ahLst/>
            <a:cxnLst/>
            <a:rect l="l" t="t" r="r" b="b"/>
            <a:pathLst>
              <a:path w="24276377" h="1800845">
                <a:moveTo>
                  <a:pt x="0" y="0"/>
                </a:moveTo>
                <a:lnTo>
                  <a:pt x="24276377" y="0"/>
                </a:lnTo>
                <a:lnTo>
                  <a:pt x="24276377" y="1800846"/>
                </a:lnTo>
                <a:lnTo>
                  <a:pt x="0" y="18008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16" r="-631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900431" y="1953068"/>
            <a:ext cx="1917750" cy="2129340"/>
          </a:xfrm>
          <a:custGeom>
            <a:avLst/>
            <a:gdLst/>
            <a:ahLst/>
            <a:cxnLst/>
            <a:rect l="l" t="t" r="r" b="b"/>
            <a:pathLst>
              <a:path w="1917750" h="2129340">
                <a:moveTo>
                  <a:pt x="0" y="0"/>
                </a:moveTo>
                <a:lnTo>
                  <a:pt x="1917750" y="0"/>
                </a:lnTo>
                <a:lnTo>
                  <a:pt x="1917750" y="2129340"/>
                </a:lnTo>
                <a:lnTo>
                  <a:pt x="0" y="21293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877" b="-387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>
            <a:off x="4145612" y="6008508"/>
            <a:ext cx="24286496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591827" y="7932558"/>
            <a:ext cx="14897966" cy="1117347"/>
          </a:xfrm>
          <a:custGeom>
            <a:avLst/>
            <a:gdLst/>
            <a:ahLst/>
            <a:cxnLst/>
            <a:rect l="l" t="t" r="r" b="b"/>
            <a:pathLst>
              <a:path w="14897966" h="1117347">
                <a:moveTo>
                  <a:pt x="0" y="0"/>
                </a:moveTo>
                <a:lnTo>
                  <a:pt x="14897966" y="0"/>
                </a:lnTo>
                <a:lnTo>
                  <a:pt x="14897966" y="1117348"/>
                </a:lnTo>
                <a:lnTo>
                  <a:pt x="0" y="11173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531897" y="16146908"/>
            <a:ext cx="14897966" cy="1117347"/>
          </a:xfrm>
          <a:custGeom>
            <a:avLst/>
            <a:gdLst/>
            <a:ahLst/>
            <a:cxnLst/>
            <a:rect l="l" t="t" r="r" b="b"/>
            <a:pathLst>
              <a:path w="14897966" h="1117347">
                <a:moveTo>
                  <a:pt x="0" y="0"/>
                </a:moveTo>
                <a:lnTo>
                  <a:pt x="14897966" y="0"/>
                </a:lnTo>
                <a:lnTo>
                  <a:pt x="14897966" y="1117348"/>
                </a:lnTo>
                <a:lnTo>
                  <a:pt x="0" y="11173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591827" y="22037158"/>
            <a:ext cx="14897966" cy="1117347"/>
          </a:xfrm>
          <a:custGeom>
            <a:avLst/>
            <a:gdLst/>
            <a:ahLst/>
            <a:cxnLst/>
            <a:rect l="l" t="t" r="r" b="b"/>
            <a:pathLst>
              <a:path w="14897966" h="1117347">
                <a:moveTo>
                  <a:pt x="0" y="0"/>
                </a:moveTo>
                <a:lnTo>
                  <a:pt x="14897966" y="0"/>
                </a:lnTo>
                <a:lnTo>
                  <a:pt x="14897966" y="1117348"/>
                </a:lnTo>
                <a:lnTo>
                  <a:pt x="0" y="11173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471967" y="29408532"/>
            <a:ext cx="14897966" cy="1117347"/>
          </a:xfrm>
          <a:custGeom>
            <a:avLst/>
            <a:gdLst/>
            <a:ahLst/>
            <a:cxnLst/>
            <a:rect l="l" t="t" r="r" b="b"/>
            <a:pathLst>
              <a:path w="14897966" h="1117347">
                <a:moveTo>
                  <a:pt x="0" y="0"/>
                </a:moveTo>
                <a:lnTo>
                  <a:pt x="14897967" y="0"/>
                </a:lnTo>
                <a:lnTo>
                  <a:pt x="14897967" y="1117347"/>
                </a:lnTo>
                <a:lnTo>
                  <a:pt x="0" y="11173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6909492" y="7932559"/>
            <a:ext cx="14897966" cy="1117347"/>
          </a:xfrm>
          <a:custGeom>
            <a:avLst/>
            <a:gdLst/>
            <a:ahLst/>
            <a:cxnLst/>
            <a:rect l="l" t="t" r="r" b="b"/>
            <a:pathLst>
              <a:path w="14897966" h="1117347">
                <a:moveTo>
                  <a:pt x="0" y="0"/>
                </a:moveTo>
                <a:lnTo>
                  <a:pt x="14897967" y="0"/>
                </a:lnTo>
                <a:lnTo>
                  <a:pt x="14897967" y="1117348"/>
                </a:lnTo>
                <a:lnTo>
                  <a:pt x="0" y="11173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6504389" y="19413724"/>
            <a:ext cx="14897966" cy="1117347"/>
          </a:xfrm>
          <a:custGeom>
            <a:avLst/>
            <a:gdLst/>
            <a:ahLst/>
            <a:cxnLst/>
            <a:rect l="l" t="t" r="r" b="b"/>
            <a:pathLst>
              <a:path w="14897966" h="1117347">
                <a:moveTo>
                  <a:pt x="0" y="0"/>
                </a:moveTo>
                <a:lnTo>
                  <a:pt x="14897967" y="0"/>
                </a:lnTo>
                <a:lnTo>
                  <a:pt x="14897967" y="1117347"/>
                </a:lnTo>
                <a:lnTo>
                  <a:pt x="0" y="11173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16849562" y="29410614"/>
            <a:ext cx="14897966" cy="1117347"/>
          </a:xfrm>
          <a:custGeom>
            <a:avLst/>
            <a:gdLst/>
            <a:ahLst/>
            <a:cxnLst/>
            <a:rect l="l" t="t" r="r" b="b"/>
            <a:pathLst>
              <a:path w="14897966" h="1117347">
                <a:moveTo>
                  <a:pt x="0" y="0"/>
                </a:moveTo>
                <a:lnTo>
                  <a:pt x="14897967" y="0"/>
                </a:lnTo>
                <a:lnTo>
                  <a:pt x="14897967" y="1117348"/>
                </a:lnTo>
                <a:lnTo>
                  <a:pt x="0" y="11173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3210352" y="2207201"/>
            <a:ext cx="23466825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TÍTULO EM CAIXA ALTA, MAIÚSCULO, NEGRITO E CENTRALIZADO: SUBTÍTULOS DEVEM VIR DEPOIS DE DOIS PONTOS</a:t>
            </a:r>
          </a:p>
          <a:p>
            <a:pPr>
              <a:lnSpc>
                <a:spcPts val="6719"/>
              </a:lnSpc>
            </a:pPr>
            <a:endParaRPr dirty="0"/>
          </a:p>
        </p:txBody>
      </p:sp>
      <p:sp>
        <p:nvSpPr>
          <p:cNvPr id="16" name="TextBox 16"/>
          <p:cNvSpPr txBox="1"/>
          <p:nvPr/>
        </p:nvSpPr>
        <p:spPr>
          <a:xfrm>
            <a:off x="3609848" y="4850963"/>
            <a:ext cx="25969883" cy="192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pt-BR" sz="3100" dirty="0">
                <a:solidFill>
                  <a:srgbClr val="000000"/>
                </a:solidFill>
                <a:latin typeface="Arial"/>
              </a:rPr>
              <a:t>SOBRENOME, N</a:t>
            </a:r>
            <a:r>
              <a:rPr lang="pt-BR" sz="3100" baseline="30000" dirty="0">
                <a:solidFill>
                  <a:srgbClr val="000000"/>
                </a:solidFill>
                <a:latin typeface="Arial"/>
              </a:rPr>
              <a:t>A</a:t>
            </a:r>
            <a:r>
              <a:rPr lang="pt-BR" sz="3100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3100" dirty="0">
                <a:solidFill>
                  <a:srgbClr val="FF0000"/>
                </a:solidFill>
                <a:latin typeface="Arial"/>
              </a:rPr>
              <a:t>(autor 1)</a:t>
            </a:r>
            <a:r>
              <a:rPr lang="pt-BR" sz="3100" dirty="0">
                <a:solidFill>
                  <a:srgbClr val="000000"/>
                </a:solidFill>
                <a:latin typeface="Arial"/>
              </a:rPr>
              <a:t>; </a:t>
            </a:r>
            <a:r>
              <a:rPr lang="pt-BR" sz="3100" dirty="0">
                <a:solidFill>
                  <a:srgbClr val="FF0000"/>
                </a:solidFill>
                <a:latin typeface="Arial"/>
              </a:rPr>
              <a:t>(opcional) </a:t>
            </a:r>
            <a:r>
              <a:rPr lang="pt-BR" sz="3100" dirty="0">
                <a:solidFill>
                  <a:srgbClr val="000000"/>
                </a:solidFill>
                <a:latin typeface="Arial"/>
              </a:rPr>
              <a:t>SOBRENOME, N</a:t>
            </a:r>
            <a:r>
              <a:rPr lang="pt-BR" sz="3100" baseline="30000" dirty="0">
                <a:solidFill>
                  <a:srgbClr val="000000"/>
                </a:solidFill>
                <a:latin typeface="Arial"/>
              </a:rPr>
              <a:t>A</a:t>
            </a:r>
            <a:r>
              <a:rPr lang="pt-BR" sz="3100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3100" dirty="0">
                <a:solidFill>
                  <a:srgbClr val="FF0000"/>
                </a:solidFill>
                <a:latin typeface="Arial"/>
              </a:rPr>
              <a:t>(autor 2)</a:t>
            </a:r>
            <a:r>
              <a:rPr lang="pt-BR" sz="3100" dirty="0">
                <a:solidFill>
                  <a:srgbClr val="000000"/>
                </a:solidFill>
                <a:latin typeface="Arial"/>
              </a:rPr>
              <a:t>; </a:t>
            </a:r>
            <a:r>
              <a:rPr lang="pt-BR" sz="3100" dirty="0">
                <a:solidFill>
                  <a:srgbClr val="FF0000"/>
                </a:solidFill>
                <a:latin typeface="Arial"/>
              </a:rPr>
              <a:t>(opcional) </a:t>
            </a:r>
            <a:r>
              <a:rPr lang="pt-BR" sz="3100" dirty="0">
                <a:solidFill>
                  <a:srgbClr val="000000"/>
                </a:solidFill>
                <a:latin typeface="Arial"/>
              </a:rPr>
              <a:t>SOBRENOME, N</a:t>
            </a:r>
            <a:r>
              <a:rPr lang="pt-BR" sz="3100" baseline="30000" dirty="0">
                <a:solidFill>
                  <a:srgbClr val="000000"/>
                </a:solidFill>
                <a:latin typeface="Arial"/>
              </a:rPr>
              <a:t>A</a:t>
            </a:r>
            <a:r>
              <a:rPr lang="pt-BR" sz="3100" dirty="0">
                <a:solidFill>
                  <a:srgbClr val="000000"/>
                </a:solidFill>
                <a:latin typeface="Arial"/>
              </a:rPr>
              <a:t> (autor 3); SOBRENOME, N</a:t>
            </a:r>
            <a:r>
              <a:rPr lang="pt-BR" sz="3100" baseline="30000" dirty="0">
                <a:solidFill>
                  <a:srgbClr val="000000"/>
                </a:solidFill>
                <a:latin typeface="Arial"/>
              </a:rPr>
              <a:t>D</a:t>
            </a:r>
            <a:r>
              <a:rPr lang="pt-BR" sz="3100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3100" dirty="0">
                <a:solidFill>
                  <a:srgbClr val="FF0000"/>
                </a:solidFill>
                <a:latin typeface="Arial"/>
              </a:rPr>
              <a:t>(Orientador)</a:t>
            </a:r>
            <a:r>
              <a:rPr lang="pt-BR" sz="3100" dirty="0">
                <a:solidFill>
                  <a:srgbClr val="000000"/>
                </a:solidFill>
                <a:latin typeface="Arial"/>
              </a:rPr>
              <a:t>; </a:t>
            </a:r>
            <a:r>
              <a:rPr lang="pt-BR" sz="3100" dirty="0">
                <a:solidFill>
                  <a:srgbClr val="FF0000"/>
                </a:solidFill>
                <a:latin typeface="Arial"/>
              </a:rPr>
              <a:t>(opcional) </a:t>
            </a:r>
            <a:r>
              <a:rPr lang="pt-BR" sz="3100" dirty="0">
                <a:solidFill>
                  <a:srgbClr val="000000"/>
                </a:solidFill>
                <a:latin typeface="Arial"/>
              </a:rPr>
              <a:t>SOBRENOME, N</a:t>
            </a:r>
            <a:r>
              <a:rPr lang="pt-BR" sz="3100" baseline="30000" dirty="0">
                <a:solidFill>
                  <a:srgbClr val="000000"/>
                </a:solidFill>
                <a:latin typeface="Arial"/>
              </a:rPr>
              <a:t>C</a:t>
            </a:r>
            <a:r>
              <a:rPr lang="pt-BR" sz="3100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3100" dirty="0">
                <a:solidFill>
                  <a:srgbClr val="FF0000"/>
                </a:solidFill>
                <a:latin typeface="Arial"/>
              </a:rPr>
              <a:t>(Colaborador 1)</a:t>
            </a:r>
            <a:r>
              <a:rPr lang="pt-BR" sz="3100" dirty="0">
                <a:solidFill>
                  <a:srgbClr val="000000"/>
                </a:solidFill>
                <a:latin typeface="Arial"/>
              </a:rPr>
              <a:t>; </a:t>
            </a:r>
            <a:r>
              <a:rPr lang="pt-BR" sz="3100" dirty="0">
                <a:solidFill>
                  <a:srgbClr val="FF0000"/>
                </a:solidFill>
                <a:latin typeface="Arial"/>
              </a:rPr>
              <a:t>(opcional) </a:t>
            </a:r>
            <a:r>
              <a:rPr lang="pt-BR" sz="3100" dirty="0">
                <a:solidFill>
                  <a:srgbClr val="000000"/>
                </a:solidFill>
                <a:latin typeface="Arial"/>
              </a:rPr>
              <a:t>SOBRENOME, N</a:t>
            </a:r>
            <a:r>
              <a:rPr lang="pt-BR" sz="3100" baseline="30000" dirty="0">
                <a:solidFill>
                  <a:srgbClr val="000000"/>
                </a:solidFill>
                <a:latin typeface="Arial"/>
              </a:rPr>
              <a:t>C</a:t>
            </a:r>
            <a:r>
              <a:rPr lang="pt-BR" sz="3100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3100" dirty="0">
                <a:solidFill>
                  <a:srgbClr val="FF0000"/>
                </a:solidFill>
                <a:latin typeface="Arial"/>
              </a:rPr>
              <a:t>(Colaborador 2)   A: aluno; D: orientador; C: colaborador</a:t>
            </a:r>
            <a:endParaRPr lang="pt-BR" sz="3200" dirty="0"/>
          </a:p>
          <a:p>
            <a:br>
              <a:rPr lang="pt-BR" sz="3200" dirty="0"/>
            </a:br>
            <a:r>
              <a:rPr lang="en-US" sz="3099" dirty="0">
                <a:solidFill>
                  <a:srgbClr val="000000"/>
                </a:solidFill>
                <a:latin typeface="Open Sans Bold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18183" y="6075184"/>
            <a:ext cx="26941359" cy="1598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pt-BR" sz="2800" baseline="30000" dirty="0"/>
              <a:t>A</a:t>
            </a:r>
            <a:r>
              <a:rPr lang="pt-BR" sz="2800" dirty="0"/>
              <a:t> FORMAÇÃO -  discente@servicoemail.com;  </a:t>
            </a:r>
            <a:r>
              <a:rPr lang="pt-BR" sz="2800" baseline="30000" dirty="0"/>
              <a:t>A</a:t>
            </a:r>
            <a:r>
              <a:rPr lang="pt-BR" sz="2800" dirty="0"/>
              <a:t>  FORMAÇÃO -  discente@servicoemail.com; </a:t>
            </a:r>
            <a:r>
              <a:rPr lang="pt-BR" sz="2800" baseline="30000" dirty="0"/>
              <a:t>A</a:t>
            </a:r>
            <a:r>
              <a:rPr lang="pt-BR" sz="2800" dirty="0"/>
              <a:t>  FORMAÇÃO -  discente@servicoemail.com;  </a:t>
            </a:r>
            <a:r>
              <a:rPr lang="pt-BR" sz="2800" baseline="30000" dirty="0"/>
              <a:t>D  </a:t>
            </a:r>
            <a:r>
              <a:rPr lang="pt-BR" sz="2800" dirty="0"/>
              <a:t>OFORMAÇÃO, INSTITUIÇÃO -  docente@intituicao.com; </a:t>
            </a:r>
            <a:r>
              <a:rPr lang="pt-BR" sz="2800" baseline="30000" dirty="0"/>
              <a:t>C</a:t>
            </a:r>
            <a:r>
              <a:rPr lang="pt-BR" sz="2800" dirty="0"/>
              <a:t> FORMAÇÃO -  discente@servicoemail.com; </a:t>
            </a:r>
            <a:r>
              <a:rPr lang="pt-BR" sz="2800" baseline="30000" dirty="0"/>
              <a:t>c</a:t>
            </a:r>
            <a:r>
              <a:rPr lang="pt-BR" sz="2800" dirty="0"/>
              <a:t> FORMAÇÃO -  discente@servicoemail.com</a:t>
            </a:r>
          </a:p>
          <a:p>
            <a:br>
              <a:rPr lang="pt-BR" sz="2800" dirty="0"/>
            </a:br>
            <a:endParaRPr dirty="0"/>
          </a:p>
        </p:txBody>
      </p:sp>
      <p:sp>
        <p:nvSpPr>
          <p:cNvPr id="18" name="TextBox 18"/>
          <p:cNvSpPr txBox="1"/>
          <p:nvPr/>
        </p:nvSpPr>
        <p:spPr>
          <a:xfrm>
            <a:off x="5876937" y="7979212"/>
            <a:ext cx="3789076" cy="1006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FFFFFF"/>
                </a:solidFill>
                <a:latin typeface="Open Sans Bold"/>
              </a:rPr>
              <a:t>RESUMO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7070" y="9880862"/>
            <a:ext cx="14207620" cy="3677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texto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ser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justificado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fonte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número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31 e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no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máximo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100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palavras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just">
              <a:lnSpc>
                <a:spcPts val="3164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817140" y="18095211"/>
            <a:ext cx="14207620" cy="3125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este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ser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apresentado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forma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concisa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direta,O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notas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rodapé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citações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diretas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não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é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recomendado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xxxxxxxxxxxxxx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xxx xxxxxxxxxxxxxxxxxxxxxxxxxxxxxxxxxxxxxxxxxxxxxxxxxxxxxxxxxxxxxxxxxxxxxxxxxxxxxxxxxxxxxxxxxxxxxxxxxxxxxxxxxxxxxxxxxxxxxxxxxxxxxxxxxxxxxxxxxxxxxxxxxxxxxxxxxxxxxxxxxxxxxx</a:t>
            </a:r>
          </a:p>
          <a:p>
            <a:pPr algn="just">
              <a:lnSpc>
                <a:spcPts val="3164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5450607" y="16134082"/>
            <a:ext cx="5180409" cy="100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Open Sans Bold"/>
              </a:rPr>
              <a:t>INTRODUÇÃO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77070" y="23985463"/>
            <a:ext cx="14207620" cy="257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este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ser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apresentado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forma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concisa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direta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xxxxxxxxxxxxxx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xxxxxxxxxxxxxxxxxxxxxxxxxxxxxxxxxxxxxxxxxxxxxxxxxxxxxxxxxxxxxxxxxxxxxxxxxxxxxxxxxxxxxxxxxxxxxxxxxxxxxxxxxxxxxxxxxxxxxxxxxxxxxxxxxxxxxxxxxxxxxxxxxxxxxxxxxxxxxxxxxxxxxxxxxxxxxxxxxxxxxxxx</a:t>
            </a:r>
          </a:p>
          <a:p>
            <a:pPr algn="just">
              <a:lnSpc>
                <a:spcPts val="3164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6094537" y="22024331"/>
            <a:ext cx="4012406" cy="208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Open Sans Bold"/>
              </a:rPr>
              <a:t>OBJETIVOS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57211" y="31356836"/>
            <a:ext cx="14207620" cy="257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esta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ser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apresentado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forma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concisa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direta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xxxxxxxxxxxxxx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just">
              <a:lnSpc>
                <a:spcPts val="3164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5162557" y="29482051"/>
            <a:ext cx="5903052" cy="1006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FFFFFF"/>
                </a:solidFill>
                <a:latin typeface="Open Sans Bold"/>
              </a:rPr>
              <a:t>METODOLOGIA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1901844" y="7919731"/>
            <a:ext cx="4913263" cy="100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FFFFFF"/>
                </a:solidFill>
                <a:latin typeface="Open Sans Bold"/>
              </a:rPr>
              <a:t>RESULTADOS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164141" y="9908039"/>
            <a:ext cx="14207620" cy="3125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estes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devem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ser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apresentado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forma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concisa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direta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conter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tabelas,gráficosilustrações.xxxxxxxxxxxxxxxxxx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xxx xxxxxxxxxxxxxxxxxxxxxxxxxxxxxxxxxxxxxxxxxxxxxxxxxxxxxxxxxxxxxxxxxxxxxxxxxxxxxxxxxxxxxxxxxxxxxxxxxxxxxxxxxxxxxxxxxxxxxxxxxxxxxxxxxxxxxxxxxxxxxxxxxxxxxxxxxxxxxxxxxxxxxxxxxxxxxx</a:t>
            </a:r>
          </a:p>
          <a:p>
            <a:pPr algn="just">
              <a:lnSpc>
                <a:spcPts val="3164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16789633" y="21362027"/>
            <a:ext cx="14207620" cy="257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estA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ser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apresentado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forma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concisa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direta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xxxxxxxxxxxxxx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xxxxxxxxxxxxxxxxxxxxxxxxxxxxxxxxxxxxxxxxxxxxxxxxxxxxxxxxxxxxxxxxxxxxxxxxxxxxxxxxxxxxxxxxxxxxxxxxxxxxxxxxxxxxxxxxxxxxxxxxxxxxxxxxxxxxxxxxxxxxxxxxxxxxxxxxxxxxxxxxxxxxxxxxxxxxxxxxxxxx</a:t>
            </a:r>
          </a:p>
          <a:p>
            <a:pPr algn="just">
              <a:lnSpc>
                <a:spcPts val="3164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21635551" y="19400896"/>
            <a:ext cx="4755505" cy="100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Open Sans Bold"/>
              </a:rPr>
              <a:t>CONCLUSÃO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7164141" y="31125125"/>
            <a:ext cx="14207620" cy="4228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devem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ser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apresentadas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no final do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pôster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científico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conforme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NBR 6023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ABNT </a:t>
            </a:r>
          </a:p>
          <a:p>
            <a:pPr algn="just">
              <a:lnSpc>
                <a:spcPts val="4340"/>
              </a:lnSpc>
            </a:pPr>
            <a:endParaRPr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4340"/>
              </a:lnSpc>
            </a:pPr>
            <a:endParaRPr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4340"/>
              </a:lnSpc>
            </a:pPr>
            <a:r>
              <a:rPr lang="en-US" sz="3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final salve </a:t>
            </a:r>
            <a:r>
              <a:rPr lang="en-US" sz="3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.</a:t>
            </a:r>
            <a:r>
              <a:rPr lang="en-US" sz="3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pdf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4340"/>
              </a:lnSpc>
            </a:pPr>
            <a:endParaRPr dirty="0"/>
          </a:p>
          <a:p>
            <a:pPr algn="just">
              <a:lnSpc>
                <a:spcPts val="4340"/>
              </a:lnSpc>
            </a:pPr>
            <a:endParaRPr dirty="0"/>
          </a:p>
          <a:p>
            <a:pPr algn="just">
              <a:lnSpc>
                <a:spcPts val="3164"/>
              </a:lnSpc>
            </a:pPr>
            <a:endParaRPr dirty="0"/>
          </a:p>
        </p:txBody>
      </p:sp>
      <p:sp>
        <p:nvSpPr>
          <p:cNvPr id="31" name="TextBox 31"/>
          <p:cNvSpPr txBox="1"/>
          <p:nvPr/>
        </p:nvSpPr>
        <p:spPr>
          <a:xfrm>
            <a:off x="21807611" y="29482051"/>
            <a:ext cx="5007322" cy="100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FFFFFF"/>
                </a:solidFill>
                <a:latin typeface="Open Sans Bold"/>
              </a:rPr>
              <a:t>REFERÊNCIAS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30D956A8-F658-4926-AA85-9BF59E4E05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096" y="1900304"/>
            <a:ext cx="4410942" cy="23227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270</Words>
  <Application>Microsoft Office PowerPoint</Application>
  <PresentationFormat>Personalizar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Open Sans Bold</vt:lpstr>
      <vt:lpstr>Arial</vt:lpstr>
      <vt:lpstr>Calibri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FECMITA 2023 (900 × 1000 mm)</dc:title>
  <dc:creator>Fernanda Aires</dc:creator>
  <cp:lastModifiedBy>joab</cp:lastModifiedBy>
  <cp:revision>6</cp:revision>
  <dcterms:created xsi:type="dcterms:W3CDTF">2006-08-16T00:00:00Z</dcterms:created>
  <dcterms:modified xsi:type="dcterms:W3CDTF">2024-10-22T00:27:33Z</dcterms:modified>
  <dc:identifier>DAFtg2aE_ng</dc:identifier>
</cp:coreProperties>
</file>