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50" r:id="rId1"/>
  </p:sldMasterIdLst>
  <p:notesMasterIdLst>
    <p:notesMasterId r:id="rId3"/>
  </p:notesMasterIdLst>
  <p:sldIdLst>
    <p:sldId id="257" r:id="rId2"/>
  </p:sldIdLst>
  <p:sldSz cx="32399288" cy="43200638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Open Sans Bold" panose="020B0806030504020204" charset="0"/>
      <p:regular r:id="rId10"/>
      <p:bold r:id="rId1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37"/>
    <a:srgbClr val="08932C"/>
    <a:srgbClr val="007646"/>
    <a:srgbClr val="045625"/>
    <a:srgbClr val="29762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947" autoAdjust="0"/>
  </p:normalViewPr>
  <p:slideViewPr>
    <p:cSldViewPr>
      <p:cViewPr varScale="1">
        <p:scale>
          <a:sx n="17" d="100"/>
          <a:sy n="17" d="100"/>
        </p:scale>
        <p:origin x="2292" y="138"/>
      </p:cViewPr>
      <p:guideLst>
        <p:guide orient="horz" pos="259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29730-80C9-4868-A136-88315CFBC6CC}" type="datetimeFigureOut">
              <a:rPr lang="pt-BR" smtClean="0"/>
              <a:t>21/10/2025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56914-02B4-4C9F-9A6F-1C5C79A721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634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A56914-02B4-4C9F-9A6F-1C5C79A721D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63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442AD-FB82-CBDE-4861-3C74DDD04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689A55-80FA-1573-4566-DDE6F6FD7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78"/>
            </a:lvl1pPr>
            <a:lvl2pPr marL="1214963" indent="0" algn="ctr">
              <a:buNone/>
              <a:defRPr sz="5315"/>
            </a:lvl2pPr>
            <a:lvl3pPr marL="2429927" indent="0" algn="ctr">
              <a:buNone/>
              <a:defRPr sz="4783"/>
            </a:lvl3pPr>
            <a:lvl4pPr marL="3644890" indent="0" algn="ctr">
              <a:buNone/>
              <a:defRPr sz="4252"/>
            </a:lvl4pPr>
            <a:lvl5pPr marL="4859853" indent="0" algn="ctr">
              <a:buNone/>
              <a:defRPr sz="4252"/>
            </a:lvl5pPr>
            <a:lvl6pPr marL="6074816" indent="0" algn="ctr">
              <a:buNone/>
              <a:defRPr sz="4252"/>
            </a:lvl6pPr>
            <a:lvl7pPr marL="7289780" indent="0" algn="ctr">
              <a:buNone/>
              <a:defRPr sz="4252"/>
            </a:lvl7pPr>
            <a:lvl8pPr marL="8504743" indent="0" algn="ctr">
              <a:buNone/>
              <a:defRPr sz="4252"/>
            </a:lvl8pPr>
            <a:lvl9pPr marL="9719706" indent="0" algn="ctr">
              <a:buNone/>
              <a:defRPr sz="4252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EDAD14-A2BA-F476-F68E-5778734E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5561A1-B590-4278-89E3-523AFF3B6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CDE35D-4981-B620-3F56-4C3AED27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4DE936-D740-4C6A-2DB7-3C2417E8B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CC900D-03C7-DD44-B098-BAD3F4F7E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C948B8-3735-4B20-28B5-78EBDFF45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1B3EA9-0BC4-8A77-0B40-4636A411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12E44C-3AAD-1710-779B-BA6367BA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818E2C-A73F-D18F-522A-AD00A7F10B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88CBC32-5E58-395D-0D8C-077452294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8F593E-1CED-2AEE-DF16-D7ED2359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2EE602-8DE6-A2C5-E29F-5FEBE8C9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493FA7-6442-486F-910A-6BEB0B435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25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322FC6-477C-1806-9584-25A507BF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63A3F8-CDDD-9EAB-C50B-8DC6AE50A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6AB730-209F-DBF6-0899-48990C13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9566FC-1DF5-F544-3FED-04DBB78B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779586-B1E1-31D6-FF8F-3440F26A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54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4311E-3454-0E46-2CA4-AB1AAC9A0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E4EF30-4F53-8B7E-B487-01584D80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1pPr>
            <a:lvl2pPr marL="1214963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29927" indent="0">
              <a:buNone/>
              <a:defRPr sz="4783">
                <a:solidFill>
                  <a:schemeClr val="tx1">
                    <a:tint val="75000"/>
                  </a:schemeClr>
                </a:solidFill>
              </a:defRPr>
            </a:lvl3pPr>
            <a:lvl4pPr marL="364489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4pPr>
            <a:lvl5pPr marL="485985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5pPr>
            <a:lvl6pPr marL="607481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6pPr>
            <a:lvl7pPr marL="7289780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7pPr>
            <a:lvl8pPr marL="8504743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8pPr>
            <a:lvl9pPr marL="971970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652314-FA37-22E0-DEFF-BF1C4FC4A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D45585-E6E3-8F35-9171-944744CE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AB98DE8-9049-932F-03C4-2E8076E8D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1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19CE2-4AEE-CC1F-0C6B-6FF4914D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FB187B-98DE-B82C-B97E-7815F86BF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4E03E55-A001-EB11-9CF7-FB39ADCE7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D79B1D-ABB3-5301-348A-70329362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664B19-5FCE-30BF-A420-8A84CE597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269EE5-85C5-214F-8B06-F146151C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743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31ADF-C080-2C6C-8173-C54DE5FF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9C360C5-FDFE-2F75-D47B-59EC04AD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30AB003-FAF6-3BE1-E480-F5B7E8848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CEAA083-8127-4AF5-E8CD-D3D30FA50B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78" b="1"/>
            </a:lvl1pPr>
            <a:lvl2pPr marL="1214963" indent="0">
              <a:buNone/>
              <a:defRPr sz="5315" b="1"/>
            </a:lvl2pPr>
            <a:lvl3pPr marL="2429927" indent="0">
              <a:buNone/>
              <a:defRPr sz="4783" b="1"/>
            </a:lvl3pPr>
            <a:lvl4pPr marL="3644890" indent="0">
              <a:buNone/>
              <a:defRPr sz="4252" b="1"/>
            </a:lvl4pPr>
            <a:lvl5pPr marL="4859853" indent="0">
              <a:buNone/>
              <a:defRPr sz="4252" b="1"/>
            </a:lvl5pPr>
            <a:lvl6pPr marL="6074816" indent="0">
              <a:buNone/>
              <a:defRPr sz="4252" b="1"/>
            </a:lvl6pPr>
            <a:lvl7pPr marL="7289780" indent="0">
              <a:buNone/>
              <a:defRPr sz="4252" b="1"/>
            </a:lvl7pPr>
            <a:lvl8pPr marL="8504743" indent="0">
              <a:buNone/>
              <a:defRPr sz="4252" b="1"/>
            </a:lvl8pPr>
            <a:lvl9pPr marL="9719706" indent="0">
              <a:buNone/>
              <a:defRPr sz="4252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240721-2430-B23B-8DB6-58BBC2C85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2582F0D-0BB2-C338-AEBE-CB27EC48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6173EBD-49E4-D187-0FAB-9C33FD62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ADE4B54-0EE2-1067-C56A-9F8B1D5A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17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26A9-E020-1C97-DE9C-01F094CA8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0AE563-5515-BDA1-C64E-07E649A93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C8B3D9A-234F-385A-E6F3-E1F71D43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B4DDDA-6309-7B5F-1F5F-4CEE6948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8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5F9718D-089F-2890-05AA-7CDBDC2DC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2A1ADA9-B9A9-9B0B-915A-0F8164CF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C4A3390-E8A8-E122-A968-FF425EE6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D31CB5-7F71-7035-5EF1-C0775291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A1BE4-4B48-382E-2CDE-020D8AFFE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4"/>
            </a:lvl1pPr>
            <a:lvl2pPr>
              <a:defRPr sz="7441"/>
            </a:lvl2pPr>
            <a:lvl3pPr>
              <a:defRPr sz="6378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A00F34-2BE6-202B-959F-CE6EE144E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A5370D-A9A4-DD3F-7F5B-F59151F9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707B91-D583-28F2-526C-AC341421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8A2751-0F56-4146-341D-9963659B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88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6E76F-7618-7D86-2594-AB3A5E319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3F7F19-9616-1E74-1FC2-18BD7CFDB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4"/>
            </a:lvl1pPr>
            <a:lvl2pPr marL="1214963" indent="0">
              <a:buNone/>
              <a:defRPr sz="7441"/>
            </a:lvl2pPr>
            <a:lvl3pPr marL="2429927" indent="0">
              <a:buNone/>
              <a:defRPr sz="6378"/>
            </a:lvl3pPr>
            <a:lvl4pPr marL="3644890" indent="0">
              <a:buNone/>
              <a:defRPr sz="5315"/>
            </a:lvl4pPr>
            <a:lvl5pPr marL="4859853" indent="0">
              <a:buNone/>
              <a:defRPr sz="5315"/>
            </a:lvl5pPr>
            <a:lvl6pPr marL="6074816" indent="0">
              <a:buNone/>
              <a:defRPr sz="5315"/>
            </a:lvl6pPr>
            <a:lvl7pPr marL="7289780" indent="0">
              <a:buNone/>
              <a:defRPr sz="5315"/>
            </a:lvl7pPr>
            <a:lvl8pPr marL="8504743" indent="0">
              <a:buNone/>
              <a:defRPr sz="5315"/>
            </a:lvl8pPr>
            <a:lvl9pPr marL="9719706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6D5037-A3F8-CAC6-D3EA-E3161CE7C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2"/>
            </a:lvl1pPr>
            <a:lvl2pPr marL="1214963" indent="0">
              <a:buNone/>
              <a:defRPr sz="3720"/>
            </a:lvl2pPr>
            <a:lvl3pPr marL="2429927" indent="0">
              <a:buNone/>
              <a:defRPr sz="3189"/>
            </a:lvl3pPr>
            <a:lvl4pPr marL="3644890" indent="0">
              <a:buNone/>
              <a:defRPr sz="2657"/>
            </a:lvl4pPr>
            <a:lvl5pPr marL="4859853" indent="0">
              <a:buNone/>
              <a:defRPr sz="2657"/>
            </a:lvl5pPr>
            <a:lvl6pPr marL="6074816" indent="0">
              <a:buNone/>
              <a:defRPr sz="2657"/>
            </a:lvl6pPr>
            <a:lvl7pPr marL="7289780" indent="0">
              <a:buNone/>
              <a:defRPr sz="2657"/>
            </a:lvl7pPr>
            <a:lvl8pPr marL="8504743" indent="0">
              <a:buNone/>
              <a:defRPr sz="2657"/>
            </a:lvl8pPr>
            <a:lvl9pPr marL="9719706" indent="0">
              <a:buNone/>
              <a:defRPr sz="2657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6C1707-D583-5A5A-695B-741EE59B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2540EEB-0D3E-512A-3D81-26A8C0A8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10F10A-27A6-FDB2-C003-3CA5B058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6915813-E6CB-D66F-A1E6-986AAAF1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3A32F5-65E9-D3FF-B36C-B1FB4375F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74D629-1659-CACB-B5FC-3483874C9F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10/21/2025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ADAC54-406F-C355-C36B-582D76A23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3D49E2-2E23-2A6B-9EC0-5F53B4D4B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defTabSz="2429927" rtl="0" eaLnBrk="1" latinLnBrk="0" hangingPunct="1">
        <a:lnSpc>
          <a:spcPct val="90000"/>
        </a:lnSpc>
        <a:spcBef>
          <a:spcPct val="0"/>
        </a:spcBef>
        <a:buNone/>
        <a:defRPr sz="11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482" indent="-607482" algn="l" defTabSz="2429927" rtl="0" eaLnBrk="1" latinLnBrk="0" hangingPunct="1">
        <a:lnSpc>
          <a:spcPct val="90000"/>
        </a:lnSpc>
        <a:spcBef>
          <a:spcPts val="2657"/>
        </a:spcBef>
        <a:buFont typeface="Arial" panose="020B0604020202020204" pitchFamily="34" charset="0"/>
        <a:buChar char="•"/>
        <a:defRPr sz="7441" kern="1200">
          <a:solidFill>
            <a:schemeClr val="tx1"/>
          </a:solidFill>
          <a:latin typeface="+mn-lt"/>
          <a:ea typeface="+mn-ea"/>
          <a:cs typeface="+mn-cs"/>
        </a:defRPr>
      </a:lvl1pPr>
      <a:lvl2pPr marL="182244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03740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37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546733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68229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897261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9112225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10327188" indent="-607482" algn="l" defTabSz="2429927" rtl="0" eaLnBrk="1" latinLnBrk="0" hangingPunct="1">
        <a:lnSpc>
          <a:spcPct val="90000"/>
        </a:lnSpc>
        <a:spcBef>
          <a:spcPts val="1329"/>
        </a:spcBef>
        <a:buFont typeface="Arial" panose="020B0604020202020204" pitchFamily="34" charset="0"/>
        <a:buChar char="•"/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1pPr>
      <a:lvl2pPr marL="121496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2pPr>
      <a:lvl3pPr marL="2429927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3pPr>
      <a:lvl4pPr marL="364489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4pPr>
      <a:lvl5pPr marL="485985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5pPr>
      <a:lvl6pPr marL="607481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6pPr>
      <a:lvl7pPr marL="7289780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7pPr>
      <a:lvl8pPr marL="8504743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8pPr>
      <a:lvl9pPr marL="9719706" algn="l" defTabSz="2429927" rtl="0" eaLnBrk="1" latinLnBrk="0" hangingPunct="1">
        <a:defRPr sz="47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1010912" y="11064257"/>
            <a:ext cx="14207620" cy="478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direta,O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notas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rodapé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citações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não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é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recomendado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 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340"/>
              </a:lnSpc>
            </a:pP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 (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31)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164"/>
              </a:lnSpc>
            </a:pPr>
            <a:endParaRPr dirty="0"/>
          </a:p>
        </p:txBody>
      </p:sp>
      <p:sp>
        <p:nvSpPr>
          <p:cNvPr id="22" name="TextBox 22"/>
          <p:cNvSpPr txBox="1"/>
          <p:nvPr/>
        </p:nvSpPr>
        <p:spPr>
          <a:xfrm>
            <a:off x="1010912" y="17471908"/>
            <a:ext cx="14207620" cy="3946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 lang="pt-BR" dirty="0"/>
          </a:p>
          <a:p>
            <a:pPr algn="just">
              <a:lnSpc>
                <a:spcPts val="3164"/>
              </a:lnSpc>
            </a:pPr>
            <a:endParaRPr lang="pt-BR" dirty="0"/>
          </a:p>
          <a:p>
            <a:pPr algn="just">
              <a:lnSpc>
                <a:spcPts val="3164"/>
              </a:lnSpc>
            </a:pP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Arial (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3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lang="en-US" sz="3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31)</a:t>
            </a:r>
          </a:p>
          <a:p>
            <a:pPr algn="just">
              <a:lnSpc>
                <a:spcPts val="3164"/>
              </a:lnSpc>
            </a:pPr>
            <a:endParaRPr dirty="0"/>
          </a:p>
        </p:txBody>
      </p:sp>
      <p:sp>
        <p:nvSpPr>
          <p:cNvPr id="24" name="TextBox 24"/>
          <p:cNvSpPr txBox="1"/>
          <p:nvPr/>
        </p:nvSpPr>
        <p:spPr>
          <a:xfrm>
            <a:off x="1010912" y="24382882"/>
            <a:ext cx="14207620" cy="4215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3164"/>
              </a:lnSpc>
            </a:pPr>
            <a:endParaRPr lang="pt-BR" dirty="0"/>
          </a:p>
          <a:p>
            <a:pPr algn="just">
              <a:lnSpc>
                <a:spcPts val="3164"/>
              </a:lnSpc>
            </a:pPr>
            <a:endParaRPr lang="pt-BR" dirty="0"/>
          </a:p>
          <a:p>
            <a:pPr algn="just">
              <a:lnSpc>
                <a:spcPts val="3164"/>
              </a:lnSpc>
            </a:pPr>
            <a:endParaRPr lang="pt-BR" dirty="0"/>
          </a:p>
          <a:p>
            <a:pPr marL="0" marR="0" lvl="0" indent="0" algn="just" defTabSz="914400" rtl="0" eaLnBrk="1" fontAlgn="auto" latinLnBrk="0" hangingPunct="1">
              <a:lnSpc>
                <a:spcPts val="31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Arial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31)</a:t>
            </a:r>
          </a:p>
          <a:p>
            <a:pPr algn="just">
              <a:lnSpc>
                <a:spcPts val="3164"/>
              </a:lnSpc>
            </a:pPr>
            <a:endParaRPr lang="pt-BR" dirty="0"/>
          </a:p>
        </p:txBody>
      </p:sp>
      <p:sp>
        <p:nvSpPr>
          <p:cNvPr id="27" name="TextBox 27"/>
          <p:cNvSpPr txBox="1"/>
          <p:nvPr/>
        </p:nvSpPr>
        <p:spPr>
          <a:xfrm>
            <a:off x="17069010" y="11201655"/>
            <a:ext cx="14207620" cy="463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estes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devem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conter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tabelas,gráficosilustrações.xxxxxxxxxxxxxxxxxx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 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1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Arial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31)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164"/>
              </a:lnSpc>
            </a:pPr>
            <a:endParaRPr dirty="0"/>
          </a:p>
        </p:txBody>
      </p:sp>
      <p:sp>
        <p:nvSpPr>
          <p:cNvPr id="28" name="TextBox 28"/>
          <p:cNvSpPr txBox="1"/>
          <p:nvPr/>
        </p:nvSpPr>
        <p:spPr>
          <a:xfrm>
            <a:off x="17069010" y="22575686"/>
            <a:ext cx="14207620" cy="408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 forma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concisa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direta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xxxxxxxxxxxxxx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xxxxxxxxxxxxxxxxxxxxxxxxxxxxxxxxxxxxxxxxxxxxxxxxxxxxxxxxxxxxxxxxxxxxxxxxxxxxxxxxxxxxxxxxxxxxxxxxxxxxxxxxxxxxxxxxxxxxxxxxxxxxxxxxxxxxxxxxxxxxxxxxxxxxxxxxxxxxxxxxxxxxxxxxxxxxxxxxxxxx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1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Arial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31)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164"/>
              </a:lnSpc>
            </a:pPr>
            <a:endParaRPr dirty="0"/>
          </a:p>
        </p:txBody>
      </p:sp>
      <p:sp>
        <p:nvSpPr>
          <p:cNvPr id="30" name="TextBox 30"/>
          <p:cNvSpPr txBox="1"/>
          <p:nvPr/>
        </p:nvSpPr>
        <p:spPr>
          <a:xfrm>
            <a:off x="17069010" y="32338784"/>
            <a:ext cx="14207620" cy="5190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devem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ser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apresentadas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no final do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pôster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científico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conforme</a:t>
            </a:r>
            <a:r>
              <a:rPr lang="en-US" sz="3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NBR 6023 da ABNT </a:t>
            </a:r>
          </a:p>
          <a:p>
            <a:pPr algn="just">
              <a:lnSpc>
                <a:spcPts val="4340"/>
              </a:lnSpc>
            </a:pPr>
            <a:endParaRPr lang="en-US" sz="3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31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Texto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Arial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tamanho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fonte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= 31)</a:t>
            </a:r>
          </a:p>
          <a:p>
            <a:pPr algn="just">
              <a:lnSpc>
                <a:spcPts val="4340"/>
              </a:lnSpc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340"/>
              </a:lnSpc>
            </a:pPr>
            <a:endParaRPr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340"/>
              </a:lnSpc>
            </a:pPr>
            <a:r>
              <a:rPr lang="en-US" sz="3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Ao</a:t>
            </a:r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final salve </a:t>
            </a:r>
            <a:r>
              <a:rPr lang="en-US" sz="3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r>
              <a:rPr lang="en-US" sz="31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pdf</a:t>
            </a:r>
            <a:endParaRPr lang="en-US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4340"/>
              </a:lnSpc>
            </a:pPr>
            <a:endParaRPr dirty="0"/>
          </a:p>
          <a:p>
            <a:pPr algn="just">
              <a:lnSpc>
                <a:spcPts val="4340"/>
              </a:lnSpc>
            </a:pPr>
            <a:endParaRPr dirty="0"/>
          </a:p>
          <a:p>
            <a:pPr algn="just">
              <a:lnSpc>
                <a:spcPts val="3164"/>
              </a:lnSpc>
            </a:pPr>
            <a:endParaRPr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A6F9E34-7F07-CC9C-678A-A7E061750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536" y="-2409616"/>
            <a:ext cx="32062508" cy="4571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B64CA755-9FCC-2C7B-CC09-1811E3BFF29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26936" y="-2211497"/>
            <a:ext cx="32062508" cy="88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1" name="Rectangle 4">
            <a:extLst>
              <a:ext uri="{FF2B5EF4-FFF2-40B4-BE49-F238E27FC236}">
                <a16:creationId xmlns:a16="http://schemas.microsoft.com/office/drawing/2014/main" id="{9AC29A9E-EA2B-B6D7-FA25-FF88E7FD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90642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55D259DF-ADF9-182E-F213-C733816F2968}"/>
              </a:ext>
            </a:extLst>
          </p:cNvPr>
          <p:cNvSpPr txBox="1"/>
          <p:nvPr/>
        </p:nvSpPr>
        <p:spPr>
          <a:xfrm>
            <a:off x="3171825" y="25489193"/>
            <a:ext cx="19831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FFFFFF"/>
                </a:solidFill>
                <a:latin typeface="Open Sans Bold"/>
              </a:rPr>
              <a:t>RESULTADO</a:t>
            </a:r>
            <a:endParaRPr lang="pt-BR" dirty="0"/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51A5E97C-80F4-43B9-AB49-567B9F6A6380}"/>
              </a:ext>
            </a:extLst>
          </p:cNvPr>
          <p:cNvGrpSpPr/>
          <p:nvPr/>
        </p:nvGrpSpPr>
        <p:grpSpPr>
          <a:xfrm>
            <a:off x="647356" y="8854903"/>
            <a:ext cx="14936495" cy="1805266"/>
            <a:chOff x="817140" y="15828857"/>
            <a:chExt cx="14936495" cy="1805266"/>
          </a:xfrm>
        </p:grpSpPr>
        <p:pic>
          <p:nvPicPr>
            <p:cNvPr id="43" name="Imagem 42">
              <a:extLst>
                <a:ext uri="{FF2B5EF4-FFF2-40B4-BE49-F238E27FC236}">
                  <a16:creationId xmlns:a16="http://schemas.microsoft.com/office/drawing/2014/main" id="{618C43C5-F9EA-D1C3-4C2C-07892B065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7140" y="15828857"/>
              <a:ext cx="14936495" cy="1755800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5334317" y="16244163"/>
              <a:ext cx="5180409" cy="1006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Open Sans Bold"/>
                </a:rPr>
                <a:t>INTRODUÇÃO</a:t>
              </a:r>
            </a:p>
          </p:txBody>
        </p:sp>
        <p:sp>
          <p:nvSpPr>
            <p:cNvPr id="58" name="Seta: Pentágono 37">
              <a:extLst>
                <a:ext uri="{FF2B5EF4-FFF2-40B4-BE49-F238E27FC236}">
                  <a16:creationId xmlns:a16="http://schemas.microsoft.com/office/drawing/2014/main" id="{137CD3C7-5D6F-FE01-F9EA-64B904E8C3E0}"/>
                </a:ext>
              </a:extLst>
            </p:cNvPr>
            <p:cNvSpPr/>
            <p:nvPr/>
          </p:nvSpPr>
          <p:spPr>
            <a:xfrm rot="5400000">
              <a:off x="1553535" y="16219854"/>
              <a:ext cx="1623019" cy="1205519"/>
            </a:xfrm>
            <a:custGeom>
              <a:avLst/>
              <a:gdLst>
                <a:gd name="connsiteX0" fmla="*/ 0 w 4978133"/>
                <a:gd name="connsiteY0" fmla="*/ 0 h 3651979"/>
                <a:gd name="connsiteX1" fmla="*/ 3152144 w 4978133"/>
                <a:gd name="connsiteY1" fmla="*/ 0 h 3651979"/>
                <a:gd name="connsiteX2" fmla="*/ 4978133 w 4978133"/>
                <a:gd name="connsiteY2" fmla="*/ 1825990 h 3651979"/>
                <a:gd name="connsiteX3" fmla="*/ 3152144 w 4978133"/>
                <a:gd name="connsiteY3" fmla="*/ 3651979 h 3651979"/>
                <a:gd name="connsiteX4" fmla="*/ 0 w 4978133"/>
                <a:gd name="connsiteY4" fmla="*/ 3651979 h 3651979"/>
                <a:gd name="connsiteX5" fmla="*/ 0 w 4978133"/>
                <a:gd name="connsiteY5" fmla="*/ 0 h 3651979"/>
                <a:gd name="connsiteX0" fmla="*/ 0 w 4044683"/>
                <a:gd name="connsiteY0" fmla="*/ 0 h 3651979"/>
                <a:gd name="connsiteX1" fmla="*/ 3152144 w 4044683"/>
                <a:gd name="connsiteY1" fmla="*/ 0 h 3651979"/>
                <a:gd name="connsiteX2" fmla="*/ 4044683 w 4044683"/>
                <a:gd name="connsiteY2" fmla="*/ 1845040 h 3651979"/>
                <a:gd name="connsiteX3" fmla="*/ 3152144 w 4044683"/>
                <a:gd name="connsiteY3" fmla="*/ 3651979 h 3651979"/>
                <a:gd name="connsiteX4" fmla="*/ 0 w 4044683"/>
                <a:gd name="connsiteY4" fmla="*/ 3651979 h 3651979"/>
                <a:gd name="connsiteX5" fmla="*/ 0 w 4044683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152144 w 3703228"/>
                <a:gd name="connsiteY3" fmla="*/ 3651979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228025 w 3703228"/>
                <a:gd name="connsiteY3" fmla="*/ 3622323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98079"/>
                <a:gd name="connsiteY0" fmla="*/ 0 h 3651979"/>
                <a:gd name="connsiteX1" fmla="*/ 3152144 w 3798079"/>
                <a:gd name="connsiteY1" fmla="*/ 0 h 3651979"/>
                <a:gd name="connsiteX2" fmla="*/ 3798079 w 3798079"/>
                <a:gd name="connsiteY2" fmla="*/ 1845039 h 3651979"/>
                <a:gd name="connsiteX3" fmla="*/ 3228025 w 3798079"/>
                <a:gd name="connsiteY3" fmla="*/ 3622323 h 3651979"/>
                <a:gd name="connsiteX4" fmla="*/ 0 w 3798079"/>
                <a:gd name="connsiteY4" fmla="*/ 3651979 h 3651979"/>
                <a:gd name="connsiteX5" fmla="*/ 0 w 3798079"/>
                <a:gd name="connsiteY5" fmla="*/ 0 h 3651979"/>
                <a:gd name="connsiteX0" fmla="*/ 0 w 3741170"/>
                <a:gd name="connsiteY0" fmla="*/ 0 h 3651979"/>
                <a:gd name="connsiteX1" fmla="*/ 3152144 w 3741170"/>
                <a:gd name="connsiteY1" fmla="*/ 0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3741170"/>
                <a:gd name="connsiteY0" fmla="*/ 0 h 3651979"/>
                <a:gd name="connsiteX1" fmla="*/ 3209053 w 3741170"/>
                <a:gd name="connsiteY1" fmla="*/ 29655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4069077"/>
                <a:gd name="connsiteY0" fmla="*/ 0 h 3651979"/>
                <a:gd name="connsiteX1" fmla="*/ 3209053 w 4069077"/>
                <a:gd name="connsiteY1" fmla="*/ 29655 h 3651979"/>
                <a:gd name="connsiteX2" fmla="*/ 4069077 w 4069077"/>
                <a:gd name="connsiteY2" fmla="*/ 1845040 h 3651979"/>
                <a:gd name="connsiteX3" fmla="*/ 3228025 w 4069077"/>
                <a:gd name="connsiteY3" fmla="*/ 3622323 h 3651979"/>
                <a:gd name="connsiteX4" fmla="*/ 0 w 4069077"/>
                <a:gd name="connsiteY4" fmla="*/ 3651979 h 3651979"/>
                <a:gd name="connsiteX5" fmla="*/ 0 w 406907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569340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707191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9"/>
                <a:gd name="connsiteY0" fmla="*/ 0 h 3651979"/>
                <a:gd name="connsiteX1" fmla="*/ 3209053 w 3777609"/>
                <a:gd name="connsiteY1" fmla="*/ 29655 h 3651979"/>
                <a:gd name="connsiteX2" fmla="*/ 3777609 w 3777609"/>
                <a:gd name="connsiteY2" fmla="*/ 1790339 h 3651979"/>
                <a:gd name="connsiteX3" fmla="*/ 3228025 w 3777609"/>
                <a:gd name="connsiteY3" fmla="*/ 3622323 h 3651979"/>
                <a:gd name="connsiteX4" fmla="*/ 0 w 3777609"/>
                <a:gd name="connsiteY4" fmla="*/ 3651979 h 3651979"/>
                <a:gd name="connsiteX5" fmla="*/ 0 w 3777609"/>
                <a:gd name="connsiteY5" fmla="*/ 0 h 36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7609" h="3651979">
                  <a:moveTo>
                    <a:pt x="0" y="0"/>
                  </a:moveTo>
                  <a:lnTo>
                    <a:pt x="3209053" y="29655"/>
                  </a:lnTo>
                  <a:lnTo>
                    <a:pt x="3777609" y="1790339"/>
                  </a:lnTo>
                  <a:lnTo>
                    <a:pt x="3228025" y="3622323"/>
                  </a:lnTo>
                  <a:lnTo>
                    <a:pt x="0" y="3651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7150" cap="flat" cmpd="sng" algn="ctr">
              <a:solidFill>
                <a:srgbClr val="009E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77636743-DB9D-BEC7-25EF-9478F34AD0AE}"/>
                </a:ext>
              </a:extLst>
            </p:cNvPr>
            <p:cNvSpPr txBox="1"/>
            <p:nvPr/>
          </p:nvSpPr>
          <p:spPr>
            <a:xfrm>
              <a:off x="1870113" y="16268615"/>
              <a:ext cx="98986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89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pt-BR" sz="6600" b="1" dirty="0">
                <a:solidFill>
                  <a:srgbClr val="089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23913B3-E009-4BDC-944A-70758D6D5231}"/>
              </a:ext>
            </a:extLst>
          </p:cNvPr>
          <p:cNvGrpSpPr/>
          <p:nvPr/>
        </p:nvGrpSpPr>
        <p:grpSpPr>
          <a:xfrm>
            <a:off x="647356" y="15418328"/>
            <a:ext cx="14934733" cy="1767160"/>
            <a:chOff x="937000" y="22392282"/>
            <a:chExt cx="14934733" cy="1767160"/>
          </a:xfrm>
        </p:grpSpPr>
        <p:pic>
          <p:nvPicPr>
            <p:cNvPr id="44" name="Imagem 43">
              <a:extLst>
                <a:ext uri="{FF2B5EF4-FFF2-40B4-BE49-F238E27FC236}">
                  <a16:creationId xmlns:a16="http://schemas.microsoft.com/office/drawing/2014/main" id="{22C486CF-0B5A-6BD5-B2B1-55E14420B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" t="28951" r="2875" b="30929"/>
            <a:stretch>
              <a:fillRect/>
            </a:stretch>
          </p:blipFill>
          <p:spPr>
            <a:xfrm>
              <a:off x="937000" y="22392282"/>
              <a:ext cx="14934733" cy="1758640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5983738" y="22768323"/>
              <a:ext cx="4841256" cy="1006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Open Sans Bold"/>
                </a:rPr>
                <a:t>OBJETIVOS</a:t>
              </a:r>
            </a:p>
          </p:txBody>
        </p:sp>
        <p:sp>
          <p:nvSpPr>
            <p:cNvPr id="60" name="Seta: Pentágono 37">
              <a:extLst>
                <a:ext uri="{FF2B5EF4-FFF2-40B4-BE49-F238E27FC236}">
                  <a16:creationId xmlns:a16="http://schemas.microsoft.com/office/drawing/2014/main" id="{ECC41780-C21B-0674-FBA1-BF7B8FE6E476}"/>
                </a:ext>
              </a:extLst>
            </p:cNvPr>
            <p:cNvSpPr/>
            <p:nvPr/>
          </p:nvSpPr>
          <p:spPr>
            <a:xfrm rot="5400000">
              <a:off x="1944142" y="22745173"/>
              <a:ext cx="1623019" cy="1205519"/>
            </a:xfrm>
            <a:custGeom>
              <a:avLst/>
              <a:gdLst>
                <a:gd name="connsiteX0" fmla="*/ 0 w 4978133"/>
                <a:gd name="connsiteY0" fmla="*/ 0 h 3651979"/>
                <a:gd name="connsiteX1" fmla="*/ 3152144 w 4978133"/>
                <a:gd name="connsiteY1" fmla="*/ 0 h 3651979"/>
                <a:gd name="connsiteX2" fmla="*/ 4978133 w 4978133"/>
                <a:gd name="connsiteY2" fmla="*/ 1825990 h 3651979"/>
                <a:gd name="connsiteX3" fmla="*/ 3152144 w 4978133"/>
                <a:gd name="connsiteY3" fmla="*/ 3651979 h 3651979"/>
                <a:gd name="connsiteX4" fmla="*/ 0 w 4978133"/>
                <a:gd name="connsiteY4" fmla="*/ 3651979 h 3651979"/>
                <a:gd name="connsiteX5" fmla="*/ 0 w 4978133"/>
                <a:gd name="connsiteY5" fmla="*/ 0 h 3651979"/>
                <a:gd name="connsiteX0" fmla="*/ 0 w 4044683"/>
                <a:gd name="connsiteY0" fmla="*/ 0 h 3651979"/>
                <a:gd name="connsiteX1" fmla="*/ 3152144 w 4044683"/>
                <a:gd name="connsiteY1" fmla="*/ 0 h 3651979"/>
                <a:gd name="connsiteX2" fmla="*/ 4044683 w 4044683"/>
                <a:gd name="connsiteY2" fmla="*/ 1845040 h 3651979"/>
                <a:gd name="connsiteX3" fmla="*/ 3152144 w 4044683"/>
                <a:gd name="connsiteY3" fmla="*/ 3651979 h 3651979"/>
                <a:gd name="connsiteX4" fmla="*/ 0 w 4044683"/>
                <a:gd name="connsiteY4" fmla="*/ 3651979 h 3651979"/>
                <a:gd name="connsiteX5" fmla="*/ 0 w 4044683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152144 w 3703228"/>
                <a:gd name="connsiteY3" fmla="*/ 3651979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228025 w 3703228"/>
                <a:gd name="connsiteY3" fmla="*/ 3622323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98079"/>
                <a:gd name="connsiteY0" fmla="*/ 0 h 3651979"/>
                <a:gd name="connsiteX1" fmla="*/ 3152144 w 3798079"/>
                <a:gd name="connsiteY1" fmla="*/ 0 h 3651979"/>
                <a:gd name="connsiteX2" fmla="*/ 3798079 w 3798079"/>
                <a:gd name="connsiteY2" fmla="*/ 1845039 h 3651979"/>
                <a:gd name="connsiteX3" fmla="*/ 3228025 w 3798079"/>
                <a:gd name="connsiteY3" fmla="*/ 3622323 h 3651979"/>
                <a:gd name="connsiteX4" fmla="*/ 0 w 3798079"/>
                <a:gd name="connsiteY4" fmla="*/ 3651979 h 3651979"/>
                <a:gd name="connsiteX5" fmla="*/ 0 w 3798079"/>
                <a:gd name="connsiteY5" fmla="*/ 0 h 3651979"/>
                <a:gd name="connsiteX0" fmla="*/ 0 w 3741170"/>
                <a:gd name="connsiteY0" fmla="*/ 0 h 3651979"/>
                <a:gd name="connsiteX1" fmla="*/ 3152144 w 3741170"/>
                <a:gd name="connsiteY1" fmla="*/ 0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3741170"/>
                <a:gd name="connsiteY0" fmla="*/ 0 h 3651979"/>
                <a:gd name="connsiteX1" fmla="*/ 3209053 w 3741170"/>
                <a:gd name="connsiteY1" fmla="*/ 29655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4069077"/>
                <a:gd name="connsiteY0" fmla="*/ 0 h 3651979"/>
                <a:gd name="connsiteX1" fmla="*/ 3209053 w 4069077"/>
                <a:gd name="connsiteY1" fmla="*/ 29655 h 3651979"/>
                <a:gd name="connsiteX2" fmla="*/ 4069077 w 4069077"/>
                <a:gd name="connsiteY2" fmla="*/ 1845040 h 3651979"/>
                <a:gd name="connsiteX3" fmla="*/ 3228025 w 4069077"/>
                <a:gd name="connsiteY3" fmla="*/ 3622323 h 3651979"/>
                <a:gd name="connsiteX4" fmla="*/ 0 w 4069077"/>
                <a:gd name="connsiteY4" fmla="*/ 3651979 h 3651979"/>
                <a:gd name="connsiteX5" fmla="*/ 0 w 406907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569340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707191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9"/>
                <a:gd name="connsiteY0" fmla="*/ 0 h 3651979"/>
                <a:gd name="connsiteX1" fmla="*/ 3209053 w 3777609"/>
                <a:gd name="connsiteY1" fmla="*/ 29655 h 3651979"/>
                <a:gd name="connsiteX2" fmla="*/ 3777609 w 3777609"/>
                <a:gd name="connsiteY2" fmla="*/ 1790339 h 3651979"/>
                <a:gd name="connsiteX3" fmla="*/ 3228025 w 3777609"/>
                <a:gd name="connsiteY3" fmla="*/ 3622323 h 3651979"/>
                <a:gd name="connsiteX4" fmla="*/ 0 w 3777609"/>
                <a:gd name="connsiteY4" fmla="*/ 3651979 h 3651979"/>
                <a:gd name="connsiteX5" fmla="*/ 0 w 3777609"/>
                <a:gd name="connsiteY5" fmla="*/ 0 h 36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7609" h="3651979">
                  <a:moveTo>
                    <a:pt x="0" y="0"/>
                  </a:moveTo>
                  <a:lnTo>
                    <a:pt x="3209053" y="29655"/>
                  </a:lnTo>
                  <a:lnTo>
                    <a:pt x="3777609" y="1790339"/>
                  </a:lnTo>
                  <a:lnTo>
                    <a:pt x="3228025" y="3622323"/>
                  </a:lnTo>
                  <a:lnTo>
                    <a:pt x="0" y="3651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7150" cap="flat" cmpd="sng" algn="ctr">
              <a:solidFill>
                <a:srgbClr val="009E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78" name="CaixaDeTexto 77">
              <a:extLst>
                <a:ext uri="{FF2B5EF4-FFF2-40B4-BE49-F238E27FC236}">
                  <a16:creationId xmlns:a16="http://schemas.microsoft.com/office/drawing/2014/main" id="{E5F11B18-8189-6A13-0D22-9A277321EACC}"/>
                </a:ext>
              </a:extLst>
            </p:cNvPr>
            <p:cNvSpPr txBox="1"/>
            <p:nvPr/>
          </p:nvSpPr>
          <p:spPr>
            <a:xfrm>
              <a:off x="2152892" y="22793934"/>
              <a:ext cx="1205519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6600" b="1" dirty="0">
                  <a:solidFill>
                    <a:srgbClr val="089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91FC7C82-F635-45D8-9FEE-DC496A33507F}"/>
              </a:ext>
            </a:extLst>
          </p:cNvPr>
          <p:cNvGrpSpPr/>
          <p:nvPr/>
        </p:nvGrpSpPr>
        <p:grpSpPr>
          <a:xfrm>
            <a:off x="647356" y="22396694"/>
            <a:ext cx="14934733" cy="1801961"/>
            <a:chOff x="757211" y="29370648"/>
            <a:chExt cx="14934733" cy="1801961"/>
          </a:xfrm>
        </p:grpSpPr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2AE9584D-E5B3-5AAB-468A-1724CF5C8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" t="28951" r="2875" b="30929"/>
            <a:stretch>
              <a:fillRect/>
            </a:stretch>
          </p:blipFill>
          <p:spPr>
            <a:xfrm>
              <a:off x="757211" y="29370648"/>
              <a:ext cx="14934733" cy="1758640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5273051" y="29746689"/>
              <a:ext cx="5903052" cy="10065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Open Sans Bold"/>
                </a:rPr>
                <a:t>METODOLOGIA</a:t>
              </a:r>
            </a:p>
          </p:txBody>
        </p:sp>
        <p:sp>
          <p:nvSpPr>
            <p:cNvPr id="63" name="Seta: Pentágono 37">
              <a:extLst>
                <a:ext uri="{FF2B5EF4-FFF2-40B4-BE49-F238E27FC236}">
                  <a16:creationId xmlns:a16="http://schemas.microsoft.com/office/drawing/2014/main" id="{C1371EE8-6F41-7E25-030A-558A024DB72F}"/>
                </a:ext>
              </a:extLst>
            </p:cNvPr>
            <p:cNvSpPr/>
            <p:nvPr/>
          </p:nvSpPr>
          <p:spPr>
            <a:xfrm rot="5400000">
              <a:off x="1668974" y="29758340"/>
              <a:ext cx="1623019" cy="1205519"/>
            </a:xfrm>
            <a:custGeom>
              <a:avLst/>
              <a:gdLst>
                <a:gd name="connsiteX0" fmla="*/ 0 w 4978133"/>
                <a:gd name="connsiteY0" fmla="*/ 0 h 3651979"/>
                <a:gd name="connsiteX1" fmla="*/ 3152144 w 4978133"/>
                <a:gd name="connsiteY1" fmla="*/ 0 h 3651979"/>
                <a:gd name="connsiteX2" fmla="*/ 4978133 w 4978133"/>
                <a:gd name="connsiteY2" fmla="*/ 1825990 h 3651979"/>
                <a:gd name="connsiteX3" fmla="*/ 3152144 w 4978133"/>
                <a:gd name="connsiteY3" fmla="*/ 3651979 h 3651979"/>
                <a:gd name="connsiteX4" fmla="*/ 0 w 4978133"/>
                <a:gd name="connsiteY4" fmla="*/ 3651979 h 3651979"/>
                <a:gd name="connsiteX5" fmla="*/ 0 w 4978133"/>
                <a:gd name="connsiteY5" fmla="*/ 0 h 3651979"/>
                <a:gd name="connsiteX0" fmla="*/ 0 w 4044683"/>
                <a:gd name="connsiteY0" fmla="*/ 0 h 3651979"/>
                <a:gd name="connsiteX1" fmla="*/ 3152144 w 4044683"/>
                <a:gd name="connsiteY1" fmla="*/ 0 h 3651979"/>
                <a:gd name="connsiteX2" fmla="*/ 4044683 w 4044683"/>
                <a:gd name="connsiteY2" fmla="*/ 1845040 h 3651979"/>
                <a:gd name="connsiteX3" fmla="*/ 3152144 w 4044683"/>
                <a:gd name="connsiteY3" fmla="*/ 3651979 h 3651979"/>
                <a:gd name="connsiteX4" fmla="*/ 0 w 4044683"/>
                <a:gd name="connsiteY4" fmla="*/ 3651979 h 3651979"/>
                <a:gd name="connsiteX5" fmla="*/ 0 w 4044683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152144 w 3703228"/>
                <a:gd name="connsiteY3" fmla="*/ 3651979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228025 w 3703228"/>
                <a:gd name="connsiteY3" fmla="*/ 3622323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98079"/>
                <a:gd name="connsiteY0" fmla="*/ 0 h 3651979"/>
                <a:gd name="connsiteX1" fmla="*/ 3152144 w 3798079"/>
                <a:gd name="connsiteY1" fmla="*/ 0 h 3651979"/>
                <a:gd name="connsiteX2" fmla="*/ 3798079 w 3798079"/>
                <a:gd name="connsiteY2" fmla="*/ 1845039 h 3651979"/>
                <a:gd name="connsiteX3" fmla="*/ 3228025 w 3798079"/>
                <a:gd name="connsiteY3" fmla="*/ 3622323 h 3651979"/>
                <a:gd name="connsiteX4" fmla="*/ 0 w 3798079"/>
                <a:gd name="connsiteY4" fmla="*/ 3651979 h 3651979"/>
                <a:gd name="connsiteX5" fmla="*/ 0 w 3798079"/>
                <a:gd name="connsiteY5" fmla="*/ 0 h 3651979"/>
                <a:gd name="connsiteX0" fmla="*/ 0 w 3741170"/>
                <a:gd name="connsiteY0" fmla="*/ 0 h 3651979"/>
                <a:gd name="connsiteX1" fmla="*/ 3152144 w 3741170"/>
                <a:gd name="connsiteY1" fmla="*/ 0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3741170"/>
                <a:gd name="connsiteY0" fmla="*/ 0 h 3651979"/>
                <a:gd name="connsiteX1" fmla="*/ 3209053 w 3741170"/>
                <a:gd name="connsiteY1" fmla="*/ 29655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4069077"/>
                <a:gd name="connsiteY0" fmla="*/ 0 h 3651979"/>
                <a:gd name="connsiteX1" fmla="*/ 3209053 w 4069077"/>
                <a:gd name="connsiteY1" fmla="*/ 29655 h 3651979"/>
                <a:gd name="connsiteX2" fmla="*/ 4069077 w 4069077"/>
                <a:gd name="connsiteY2" fmla="*/ 1845040 h 3651979"/>
                <a:gd name="connsiteX3" fmla="*/ 3228025 w 4069077"/>
                <a:gd name="connsiteY3" fmla="*/ 3622323 h 3651979"/>
                <a:gd name="connsiteX4" fmla="*/ 0 w 4069077"/>
                <a:gd name="connsiteY4" fmla="*/ 3651979 h 3651979"/>
                <a:gd name="connsiteX5" fmla="*/ 0 w 406907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569340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707191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9"/>
                <a:gd name="connsiteY0" fmla="*/ 0 h 3651979"/>
                <a:gd name="connsiteX1" fmla="*/ 3209053 w 3777609"/>
                <a:gd name="connsiteY1" fmla="*/ 29655 h 3651979"/>
                <a:gd name="connsiteX2" fmla="*/ 3777609 w 3777609"/>
                <a:gd name="connsiteY2" fmla="*/ 1790339 h 3651979"/>
                <a:gd name="connsiteX3" fmla="*/ 3228025 w 3777609"/>
                <a:gd name="connsiteY3" fmla="*/ 3622323 h 3651979"/>
                <a:gd name="connsiteX4" fmla="*/ 0 w 3777609"/>
                <a:gd name="connsiteY4" fmla="*/ 3651979 h 3651979"/>
                <a:gd name="connsiteX5" fmla="*/ 0 w 3777609"/>
                <a:gd name="connsiteY5" fmla="*/ 0 h 36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7609" h="3651979">
                  <a:moveTo>
                    <a:pt x="0" y="0"/>
                  </a:moveTo>
                  <a:lnTo>
                    <a:pt x="3209053" y="29655"/>
                  </a:lnTo>
                  <a:lnTo>
                    <a:pt x="3777609" y="1790339"/>
                  </a:lnTo>
                  <a:lnTo>
                    <a:pt x="3228025" y="3622323"/>
                  </a:lnTo>
                  <a:lnTo>
                    <a:pt x="0" y="3651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7150" cap="flat" cmpd="sng" algn="ctr">
              <a:solidFill>
                <a:srgbClr val="009E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80" name="CaixaDeTexto 79">
              <a:extLst>
                <a:ext uri="{FF2B5EF4-FFF2-40B4-BE49-F238E27FC236}">
                  <a16:creationId xmlns:a16="http://schemas.microsoft.com/office/drawing/2014/main" id="{00730B6D-1445-CFF7-80C5-0DE66C66C581}"/>
                </a:ext>
              </a:extLst>
            </p:cNvPr>
            <p:cNvSpPr txBox="1"/>
            <p:nvPr/>
          </p:nvSpPr>
          <p:spPr>
            <a:xfrm>
              <a:off x="1835534" y="29807101"/>
              <a:ext cx="1289899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89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pt-BR" sz="6600" b="1" dirty="0">
                <a:solidFill>
                  <a:srgbClr val="089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13369A6-BB7A-4E83-9156-D721A56BE692}"/>
              </a:ext>
            </a:extLst>
          </p:cNvPr>
          <p:cNvGrpSpPr/>
          <p:nvPr/>
        </p:nvGrpSpPr>
        <p:grpSpPr>
          <a:xfrm>
            <a:off x="16705454" y="8904728"/>
            <a:ext cx="14934733" cy="1866675"/>
            <a:chOff x="16817367" y="7439981"/>
            <a:chExt cx="14934733" cy="1866675"/>
          </a:xfrm>
        </p:grpSpPr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0E5C834B-6425-0E2F-682C-BA4A887ED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" t="28951" r="2875" b="30929"/>
            <a:stretch>
              <a:fillRect/>
            </a:stretch>
          </p:blipFill>
          <p:spPr>
            <a:xfrm>
              <a:off x="16817367" y="7439981"/>
              <a:ext cx="14934733" cy="1758640"/>
            </a:xfrm>
            <a:prstGeom prst="rect">
              <a:avLst/>
            </a:prstGeom>
          </p:spPr>
        </p:pic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F8786D0B-CFC3-49BF-A74B-B53C4EF10730}"/>
                </a:ext>
              </a:extLst>
            </p:cNvPr>
            <p:cNvGrpSpPr/>
            <p:nvPr/>
          </p:nvGrpSpPr>
          <p:grpSpPr>
            <a:xfrm>
              <a:off x="17714661" y="7683637"/>
              <a:ext cx="9026704" cy="1623019"/>
              <a:chOff x="17714661" y="7683637"/>
              <a:chExt cx="9026704" cy="1623019"/>
            </a:xfrm>
          </p:grpSpPr>
          <p:sp>
            <p:nvSpPr>
              <p:cNvPr id="26" name="TextBox 26"/>
              <p:cNvSpPr txBox="1"/>
              <p:nvPr/>
            </p:nvSpPr>
            <p:spPr>
              <a:xfrm>
                <a:off x="21828102" y="7816022"/>
                <a:ext cx="4913263" cy="100655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400"/>
                  </a:lnSpc>
                </a:pPr>
                <a:r>
                  <a:rPr lang="en-US" sz="6000" dirty="0">
                    <a:solidFill>
                      <a:srgbClr val="FFFFFF"/>
                    </a:solidFill>
                    <a:latin typeface="Open Sans Bold"/>
                  </a:rPr>
                  <a:t>RESULTADOS</a:t>
                </a:r>
              </a:p>
            </p:txBody>
          </p:sp>
          <p:sp>
            <p:nvSpPr>
              <p:cNvPr id="65" name="Seta: Pentágono 37">
                <a:extLst>
                  <a:ext uri="{FF2B5EF4-FFF2-40B4-BE49-F238E27FC236}">
                    <a16:creationId xmlns:a16="http://schemas.microsoft.com/office/drawing/2014/main" id="{2554FA9A-5332-7D38-8692-B81653A54E08}"/>
                  </a:ext>
                </a:extLst>
              </p:cNvPr>
              <p:cNvSpPr/>
              <p:nvPr/>
            </p:nvSpPr>
            <p:spPr>
              <a:xfrm rot="5400000">
                <a:off x="17505911" y="7892387"/>
                <a:ext cx="1623019" cy="1205519"/>
              </a:xfrm>
              <a:custGeom>
                <a:avLst/>
                <a:gdLst>
                  <a:gd name="connsiteX0" fmla="*/ 0 w 4978133"/>
                  <a:gd name="connsiteY0" fmla="*/ 0 h 3651979"/>
                  <a:gd name="connsiteX1" fmla="*/ 3152144 w 4978133"/>
                  <a:gd name="connsiteY1" fmla="*/ 0 h 3651979"/>
                  <a:gd name="connsiteX2" fmla="*/ 4978133 w 4978133"/>
                  <a:gd name="connsiteY2" fmla="*/ 1825990 h 3651979"/>
                  <a:gd name="connsiteX3" fmla="*/ 3152144 w 4978133"/>
                  <a:gd name="connsiteY3" fmla="*/ 3651979 h 3651979"/>
                  <a:gd name="connsiteX4" fmla="*/ 0 w 4978133"/>
                  <a:gd name="connsiteY4" fmla="*/ 3651979 h 3651979"/>
                  <a:gd name="connsiteX5" fmla="*/ 0 w 4978133"/>
                  <a:gd name="connsiteY5" fmla="*/ 0 h 3651979"/>
                  <a:gd name="connsiteX0" fmla="*/ 0 w 4044683"/>
                  <a:gd name="connsiteY0" fmla="*/ 0 h 3651979"/>
                  <a:gd name="connsiteX1" fmla="*/ 3152144 w 4044683"/>
                  <a:gd name="connsiteY1" fmla="*/ 0 h 3651979"/>
                  <a:gd name="connsiteX2" fmla="*/ 4044683 w 4044683"/>
                  <a:gd name="connsiteY2" fmla="*/ 1845040 h 3651979"/>
                  <a:gd name="connsiteX3" fmla="*/ 3152144 w 4044683"/>
                  <a:gd name="connsiteY3" fmla="*/ 3651979 h 3651979"/>
                  <a:gd name="connsiteX4" fmla="*/ 0 w 4044683"/>
                  <a:gd name="connsiteY4" fmla="*/ 3651979 h 3651979"/>
                  <a:gd name="connsiteX5" fmla="*/ 0 w 4044683"/>
                  <a:gd name="connsiteY5" fmla="*/ 0 h 3651979"/>
                  <a:gd name="connsiteX0" fmla="*/ 0 w 3703228"/>
                  <a:gd name="connsiteY0" fmla="*/ 0 h 3651979"/>
                  <a:gd name="connsiteX1" fmla="*/ 3152144 w 3703228"/>
                  <a:gd name="connsiteY1" fmla="*/ 0 h 3651979"/>
                  <a:gd name="connsiteX2" fmla="*/ 3703228 w 3703228"/>
                  <a:gd name="connsiteY2" fmla="*/ 1845040 h 3651979"/>
                  <a:gd name="connsiteX3" fmla="*/ 3152144 w 3703228"/>
                  <a:gd name="connsiteY3" fmla="*/ 3651979 h 3651979"/>
                  <a:gd name="connsiteX4" fmla="*/ 0 w 3703228"/>
                  <a:gd name="connsiteY4" fmla="*/ 3651979 h 3651979"/>
                  <a:gd name="connsiteX5" fmla="*/ 0 w 3703228"/>
                  <a:gd name="connsiteY5" fmla="*/ 0 h 3651979"/>
                  <a:gd name="connsiteX0" fmla="*/ 0 w 3703228"/>
                  <a:gd name="connsiteY0" fmla="*/ 0 h 3651979"/>
                  <a:gd name="connsiteX1" fmla="*/ 3152144 w 3703228"/>
                  <a:gd name="connsiteY1" fmla="*/ 0 h 3651979"/>
                  <a:gd name="connsiteX2" fmla="*/ 3703228 w 3703228"/>
                  <a:gd name="connsiteY2" fmla="*/ 1845040 h 3651979"/>
                  <a:gd name="connsiteX3" fmla="*/ 3228025 w 3703228"/>
                  <a:gd name="connsiteY3" fmla="*/ 3622323 h 3651979"/>
                  <a:gd name="connsiteX4" fmla="*/ 0 w 3703228"/>
                  <a:gd name="connsiteY4" fmla="*/ 3651979 h 3651979"/>
                  <a:gd name="connsiteX5" fmla="*/ 0 w 3703228"/>
                  <a:gd name="connsiteY5" fmla="*/ 0 h 3651979"/>
                  <a:gd name="connsiteX0" fmla="*/ 0 w 3798079"/>
                  <a:gd name="connsiteY0" fmla="*/ 0 h 3651979"/>
                  <a:gd name="connsiteX1" fmla="*/ 3152144 w 3798079"/>
                  <a:gd name="connsiteY1" fmla="*/ 0 h 3651979"/>
                  <a:gd name="connsiteX2" fmla="*/ 3798079 w 3798079"/>
                  <a:gd name="connsiteY2" fmla="*/ 1845039 h 3651979"/>
                  <a:gd name="connsiteX3" fmla="*/ 3228025 w 3798079"/>
                  <a:gd name="connsiteY3" fmla="*/ 3622323 h 3651979"/>
                  <a:gd name="connsiteX4" fmla="*/ 0 w 3798079"/>
                  <a:gd name="connsiteY4" fmla="*/ 3651979 h 3651979"/>
                  <a:gd name="connsiteX5" fmla="*/ 0 w 3798079"/>
                  <a:gd name="connsiteY5" fmla="*/ 0 h 3651979"/>
                  <a:gd name="connsiteX0" fmla="*/ 0 w 3741170"/>
                  <a:gd name="connsiteY0" fmla="*/ 0 h 3651979"/>
                  <a:gd name="connsiteX1" fmla="*/ 3152144 w 3741170"/>
                  <a:gd name="connsiteY1" fmla="*/ 0 h 3651979"/>
                  <a:gd name="connsiteX2" fmla="*/ 3741170 w 3741170"/>
                  <a:gd name="connsiteY2" fmla="*/ 1845040 h 3651979"/>
                  <a:gd name="connsiteX3" fmla="*/ 3228025 w 3741170"/>
                  <a:gd name="connsiteY3" fmla="*/ 3622323 h 3651979"/>
                  <a:gd name="connsiteX4" fmla="*/ 0 w 3741170"/>
                  <a:gd name="connsiteY4" fmla="*/ 3651979 h 3651979"/>
                  <a:gd name="connsiteX5" fmla="*/ 0 w 3741170"/>
                  <a:gd name="connsiteY5" fmla="*/ 0 h 3651979"/>
                  <a:gd name="connsiteX0" fmla="*/ 0 w 3741170"/>
                  <a:gd name="connsiteY0" fmla="*/ 0 h 3651979"/>
                  <a:gd name="connsiteX1" fmla="*/ 3209053 w 3741170"/>
                  <a:gd name="connsiteY1" fmla="*/ 29655 h 3651979"/>
                  <a:gd name="connsiteX2" fmla="*/ 3741170 w 3741170"/>
                  <a:gd name="connsiteY2" fmla="*/ 1845040 h 3651979"/>
                  <a:gd name="connsiteX3" fmla="*/ 3228025 w 3741170"/>
                  <a:gd name="connsiteY3" fmla="*/ 3622323 h 3651979"/>
                  <a:gd name="connsiteX4" fmla="*/ 0 w 3741170"/>
                  <a:gd name="connsiteY4" fmla="*/ 3651979 h 3651979"/>
                  <a:gd name="connsiteX5" fmla="*/ 0 w 3741170"/>
                  <a:gd name="connsiteY5" fmla="*/ 0 h 3651979"/>
                  <a:gd name="connsiteX0" fmla="*/ 0 w 4069077"/>
                  <a:gd name="connsiteY0" fmla="*/ 0 h 3651979"/>
                  <a:gd name="connsiteX1" fmla="*/ 3209053 w 4069077"/>
                  <a:gd name="connsiteY1" fmla="*/ 29655 h 3651979"/>
                  <a:gd name="connsiteX2" fmla="*/ 4069077 w 4069077"/>
                  <a:gd name="connsiteY2" fmla="*/ 1845040 h 3651979"/>
                  <a:gd name="connsiteX3" fmla="*/ 3228025 w 4069077"/>
                  <a:gd name="connsiteY3" fmla="*/ 3622323 h 3651979"/>
                  <a:gd name="connsiteX4" fmla="*/ 0 w 4069077"/>
                  <a:gd name="connsiteY4" fmla="*/ 3651979 h 3651979"/>
                  <a:gd name="connsiteX5" fmla="*/ 0 w 4069077"/>
                  <a:gd name="connsiteY5" fmla="*/ 0 h 3651979"/>
                  <a:gd name="connsiteX0" fmla="*/ 0 w 3777607"/>
                  <a:gd name="connsiteY0" fmla="*/ 0 h 3651979"/>
                  <a:gd name="connsiteX1" fmla="*/ 3209053 w 3777607"/>
                  <a:gd name="connsiteY1" fmla="*/ 29655 h 3651979"/>
                  <a:gd name="connsiteX2" fmla="*/ 3777607 w 3777607"/>
                  <a:gd name="connsiteY2" fmla="*/ 1569340 h 3651979"/>
                  <a:gd name="connsiteX3" fmla="*/ 3228025 w 3777607"/>
                  <a:gd name="connsiteY3" fmla="*/ 3622323 h 3651979"/>
                  <a:gd name="connsiteX4" fmla="*/ 0 w 3777607"/>
                  <a:gd name="connsiteY4" fmla="*/ 3651979 h 3651979"/>
                  <a:gd name="connsiteX5" fmla="*/ 0 w 3777607"/>
                  <a:gd name="connsiteY5" fmla="*/ 0 h 3651979"/>
                  <a:gd name="connsiteX0" fmla="*/ 0 w 3777607"/>
                  <a:gd name="connsiteY0" fmla="*/ 0 h 3651979"/>
                  <a:gd name="connsiteX1" fmla="*/ 3209053 w 3777607"/>
                  <a:gd name="connsiteY1" fmla="*/ 29655 h 3651979"/>
                  <a:gd name="connsiteX2" fmla="*/ 3777607 w 3777607"/>
                  <a:gd name="connsiteY2" fmla="*/ 1707191 h 3651979"/>
                  <a:gd name="connsiteX3" fmla="*/ 3228025 w 3777607"/>
                  <a:gd name="connsiteY3" fmla="*/ 3622323 h 3651979"/>
                  <a:gd name="connsiteX4" fmla="*/ 0 w 3777607"/>
                  <a:gd name="connsiteY4" fmla="*/ 3651979 h 3651979"/>
                  <a:gd name="connsiteX5" fmla="*/ 0 w 3777607"/>
                  <a:gd name="connsiteY5" fmla="*/ 0 h 3651979"/>
                  <a:gd name="connsiteX0" fmla="*/ 0 w 3777609"/>
                  <a:gd name="connsiteY0" fmla="*/ 0 h 3651979"/>
                  <a:gd name="connsiteX1" fmla="*/ 3209053 w 3777609"/>
                  <a:gd name="connsiteY1" fmla="*/ 29655 h 3651979"/>
                  <a:gd name="connsiteX2" fmla="*/ 3777609 w 3777609"/>
                  <a:gd name="connsiteY2" fmla="*/ 1790339 h 3651979"/>
                  <a:gd name="connsiteX3" fmla="*/ 3228025 w 3777609"/>
                  <a:gd name="connsiteY3" fmla="*/ 3622323 h 3651979"/>
                  <a:gd name="connsiteX4" fmla="*/ 0 w 3777609"/>
                  <a:gd name="connsiteY4" fmla="*/ 3651979 h 3651979"/>
                  <a:gd name="connsiteX5" fmla="*/ 0 w 3777609"/>
                  <a:gd name="connsiteY5" fmla="*/ 0 h 3651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77609" h="3651979">
                    <a:moveTo>
                      <a:pt x="0" y="0"/>
                    </a:moveTo>
                    <a:lnTo>
                      <a:pt x="3209053" y="29655"/>
                    </a:lnTo>
                    <a:lnTo>
                      <a:pt x="3777609" y="1790339"/>
                    </a:lnTo>
                    <a:lnTo>
                      <a:pt x="3228025" y="3622323"/>
                    </a:lnTo>
                    <a:lnTo>
                      <a:pt x="0" y="36519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57150" cap="flat" cmpd="sng" algn="ctr">
                <a:solidFill>
                  <a:srgbClr val="009E3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3"/>
              </a:fontRef>
            </p:style>
            <p:txBody>
              <a:bodyPr rtlCol="0" anchor="ctr"/>
              <a:lstStyle/>
              <a:p>
                <a:pPr algn="ctr"/>
                <a:endParaRPr lang="pt-BR" u="sng" dirty="0"/>
              </a:p>
            </p:txBody>
          </p:sp>
          <p:sp>
            <p:nvSpPr>
              <p:cNvPr id="82" name="CaixaDeTexto 81">
                <a:extLst>
                  <a:ext uri="{FF2B5EF4-FFF2-40B4-BE49-F238E27FC236}">
                    <a16:creationId xmlns:a16="http://schemas.microsoft.com/office/drawing/2014/main" id="{0B7E19AF-E66A-1011-B13C-1B34F7D3A2D3}"/>
                  </a:ext>
                </a:extLst>
              </p:cNvPr>
              <p:cNvSpPr txBox="1"/>
              <p:nvPr/>
            </p:nvSpPr>
            <p:spPr>
              <a:xfrm>
                <a:off x="17850273" y="7941148"/>
                <a:ext cx="934294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600" b="1" dirty="0">
                    <a:solidFill>
                      <a:srgbClr val="08932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pt-BR" sz="6600" b="1" dirty="0">
                  <a:solidFill>
                    <a:srgbClr val="08932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252662DE-7B70-4F3C-B8FE-016AE87D9236}"/>
              </a:ext>
            </a:extLst>
          </p:cNvPr>
          <p:cNvGrpSpPr/>
          <p:nvPr/>
        </p:nvGrpSpPr>
        <p:grpSpPr>
          <a:xfrm>
            <a:off x="16705454" y="20264244"/>
            <a:ext cx="14934733" cy="1803743"/>
            <a:chOff x="16705454" y="19050585"/>
            <a:chExt cx="14934733" cy="1803743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9DE107D-810D-9C04-7A8F-E757FCB1E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" t="28951" r="2875" b="30929"/>
            <a:stretch>
              <a:fillRect/>
            </a:stretch>
          </p:blipFill>
          <p:spPr>
            <a:xfrm>
              <a:off x="16705454" y="19050585"/>
              <a:ext cx="14934733" cy="1758640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21795068" y="19426626"/>
              <a:ext cx="4755505" cy="1006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Open Sans Bold"/>
                </a:rPr>
                <a:t>CONCLUSÃO</a:t>
              </a:r>
            </a:p>
          </p:txBody>
        </p:sp>
        <p:sp>
          <p:nvSpPr>
            <p:cNvPr id="67" name="Seta: Pentágono 37">
              <a:extLst>
                <a:ext uri="{FF2B5EF4-FFF2-40B4-BE49-F238E27FC236}">
                  <a16:creationId xmlns:a16="http://schemas.microsoft.com/office/drawing/2014/main" id="{E5567FFB-3103-E101-0975-94AF5B2FBDDD}"/>
                </a:ext>
              </a:extLst>
            </p:cNvPr>
            <p:cNvSpPr/>
            <p:nvPr/>
          </p:nvSpPr>
          <p:spPr>
            <a:xfrm rot="5400000">
              <a:off x="17509162" y="19440059"/>
              <a:ext cx="1623019" cy="1205519"/>
            </a:xfrm>
            <a:custGeom>
              <a:avLst/>
              <a:gdLst>
                <a:gd name="connsiteX0" fmla="*/ 0 w 4978133"/>
                <a:gd name="connsiteY0" fmla="*/ 0 h 3651979"/>
                <a:gd name="connsiteX1" fmla="*/ 3152144 w 4978133"/>
                <a:gd name="connsiteY1" fmla="*/ 0 h 3651979"/>
                <a:gd name="connsiteX2" fmla="*/ 4978133 w 4978133"/>
                <a:gd name="connsiteY2" fmla="*/ 1825990 h 3651979"/>
                <a:gd name="connsiteX3" fmla="*/ 3152144 w 4978133"/>
                <a:gd name="connsiteY3" fmla="*/ 3651979 h 3651979"/>
                <a:gd name="connsiteX4" fmla="*/ 0 w 4978133"/>
                <a:gd name="connsiteY4" fmla="*/ 3651979 h 3651979"/>
                <a:gd name="connsiteX5" fmla="*/ 0 w 4978133"/>
                <a:gd name="connsiteY5" fmla="*/ 0 h 3651979"/>
                <a:gd name="connsiteX0" fmla="*/ 0 w 4044683"/>
                <a:gd name="connsiteY0" fmla="*/ 0 h 3651979"/>
                <a:gd name="connsiteX1" fmla="*/ 3152144 w 4044683"/>
                <a:gd name="connsiteY1" fmla="*/ 0 h 3651979"/>
                <a:gd name="connsiteX2" fmla="*/ 4044683 w 4044683"/>
                <a:gd name="connsiteY2" fmla="*/ 1845040 h 3651979"/>
                <a:gd name="connsiteX3" fmla="*/ 3152144 w 4044683"/>
                <a:gd name="connsiteY3" fmla="*/ 3651979 h 3651979"/>
                <a:gd name="connsiteX4" fmla="*/ 0 w 4044683"/>
                <a:gd name="connsiteY4" fmla="*/ 3651979 h 3651979"/>
                <a:gd name="connsiteX5" fmla="*/ 0 w 4044683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152144 w 3703228"/>
                <a:gd name="connsiteY3" fmla="*/ 3651979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228025 w 3703228"/>
                <a:gd name="connsiteY3" fmla="*/ 3622323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98079"/>
                <a:gd name="connsiteY0" fmla="*/ 0 h 3651979"/>
                <a:gd name="connsiteX1" fmla="*/ 3152144 w 3798079"/>
                <a:gd name="connsiteY1" fmla="*/ 0 h 3651979"/>
                <a:gd name="connsiteX2" fmla="*/ 3798079 w 3798079"/>
                <a:gd name="connsiteY2" fmla="*/ 1845039 h 3651979"/>
                <a:gd name="connsiteX3" fmla="*/ 3228025 w 3798079"/>
                <a:gd name="connsiteY3" fmla="*/ 3622323 h 3651979"/>
                <a:gd name="connsiteX4" fmla="*/ 0 w 3798079"/>
                <a:gd name="connsiteY4" fmla="*/ 3651979 h 3651979"/>
                <a:gd name="connsiteX5" fmla="*/ 0 w 3798079"/>
                <a:gd name="connsiteY5" fmla="*/ 0 h 3651979"/>
                <a:gd name="connsiteX0" fmla="*/ 0 w 3741170"/>
                <a:gd name="connsiteY0" fmla="*/ 0 h 3651979"/>
                <a:gd name="connsiteX1" fmla="*/ 3152144 w 3741170"/>
                <a:gd name="connsiteY1" fmla="*/ 0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3741170"/>
                <a:gd name="connsiteY0" fmla="*/ 0 h 3651979"/>
                <a:gd name="connsiteX1" fmla="*/ 3209053 w 3741170"/>
                <a:gd name="connsiteY1" fmla="*/ 29655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4069077"/>
                <a:gd name="connsiteY0" fmla="*/ 0 h 3651979"/>
                <a:gd name="connsiteX1" fmla="*/ 3209053 w 4069077"/>
                <a:gd name="connsiteY1" fmla="*/ 29655 h 3651979"/>
                <a:gd name="connsiteX2" fmla="*/ 4069077 w 4069077"/>
                <a:gd name="connsiteY2" fmla="*/ 1845040 h 3651979"/>
                <a:gd name="connsiteX3" fmla="*/ 3228025 w 4069077"/>
                <a:gd name="connsiteY3" fmla="*/ 3622323 h 3651979"/>
                <a:gd name="connsiteX4" fmla="*/ 0 w 4069077"/>
                <a:gd name="connsiteY4" fmla="*/ 3651979 h 3651979"/>
                <a:gd name="connsiteX5" fmla="*/ 0 w 406907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569340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707191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9"/>
                <a:gd name="connsiteY0" fmla="*/ 0 h 3651979"/>
                <a:gd name="connsiteX1" fmla="*/ 3209053 w 3777609"/>
                <a:gd name="connsiteY1" fmla="*/ 29655 h 3651979"/>
                <a:gd name="connsiteX2" fmla="*/ 3777609 w 3777609"/>
                <a:gd name="connsiteY2" fmla="*/ 1790339 h 3651979"/>
                <a:gd name="connsiteX3" fmla="*/ 3228025 w 3777609"/>
                <a:gd name="connsiteY3" fmla="*/ 3622323 h 3651979"/>
                <a:gd name="connsiteX4" fmla="*/ 0 w 3777609"/>
                <a:gd name="connsiteY4" fmla="*/ 3651979 h 3651979"/>
                <a:gd name="connsiteX5" fmla="*/ 0 w 3777609"/>
                <a:gd name="connsiteY5" fmla="*/ 0 h 36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7609" h="3651979">
                  <a:moveTo>
                    <a:pt x="0" y="0"/>
                  </a:moveTo>
                  <a:lnTo>
                    <a:pt x="3209053" y="29655"/>
                  </a:lnTo>
                  <a:lnTo>
                    <a:pt x="3777609" y="1790339"/>
                  </a:lnTo>
                  <a:lnTo>
                    <a:pt x="3228025" y="3622323"/>
                  </a:lnTo>
                  <a:lnTo>
                    <a:pt x="0" y="3651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7150" cap="flat" cmpd="sng" algn="ctr">
              <a:solidFill>
                <a:srgbClr val="009E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84" name="CaixaDeTexto 83">
              <a:extLst>
                <a:ext uri="{FF2B5EF4-FFF2-40B4-BE49-F238E27FC236}">
                  <a16:creationId xmlns:a16="http://schemas.microsoft.com/office/drawing/2014/main" id="{039E9CC0-8086-6AEA-7CC8-F2F2076E99FA}"/>
                </a:ext>
              </a:extLst>
            </p:cNvPr>
            <p:cNvSpPr txBox="1"/>
            <p:nvPr/>
          </p:nvSpPr>
          <p:spPr>
            <a:xfrm>
              <a:off x="17853524" y="19488820"/>
              <a:ext cx="9342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89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pt-BR" sz="6600" b="1" dirty="0">
                <a:solidFill>
                  <a:srgbClr val="08932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9FEA8D78-D29D-4704-9F78-D5A10D80AB5A}"/>
              </a:ext>
            </a:extLst>
          </p:cNvPr>
          <p:cNvGrpSpPr/>
          <p:nvPr/>
        </p:nvGrpSpPr>
        <p:grpSpPr>
          <a:xfrm>
            <a:off x="16705454" y="30457490"/>
            <a:ext cx="14934733" cy="1855468"/>
            <a:chOff x="16817367" y="29243831"/>
            <a:chExt cx="14934733" cy="1855468"/>
          </a:xfrm>
        </p:grpSpPr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53F68EFB-5CE1-3E4B-6379-60CCAF08D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9" t="28951" r="2875" b="30929"/>
            <a:stretch>
              <a:fillRect/>
            </a:stretch>
          </p:blipFill>
          <p:spPr>
            <a:xfrm>
              <a:off x="16817367" y="29243831"/>
              <a:ext cx="14934733" cy="1758640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21717400" y="29597085"/>
              <a:ext cx="5007322" cy="1006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00"/>
                </a:lnSpc>
              </a:pPr>
              <a:r>
                <a:rPr lang="en-US" sz="6000" dirty="0">
                  <a:solidFill>
                    <a:srgbClr val="FFFFFF"/>
                  </a:solidFill>
                  <a:latin typeface="Open Sans Bold"/>
                </a:rPr>
                <a:t>REFERÊNCIAS</a:t>
              </a:r>
            </a:p>
          </p:txBody>
        </p:sp>
        <p:sp>
          <p:nvSpPr>
            <p:cNvPr id="69" name="Seta: Pentágono 37">
              <a:extLst>
                <a:ext uri="{FF2B5EF4-FFF2-40B4-BE49-F238E27FC236}">
                  <a16:creationId xmlns:a16="http://schemas.microsoft.com/office/drawing/2014/main" id="{93D2AD9A-ABE8-ACF6-8949-1ED41169282F}"/>
                </a:ext>
              </a:extLst>
            </p:cNvPr>
            <p:cNvSpPr/>
            <p:nvPr/>
          </p:nvSpPr>
          <p:spPr>
            <a:xfrm rot="5400000">
              <a:off x="17503639" y="29685030"/>
              <a:ext cx="1623019" cy="1205519"/>
            </a:xfrm>
            <a:custGeom>
              <a:avLst/>
              <a:gdLst>
                <a:gd name="connsiteX0" fmla="*/ 0 w 4978133"/>
                <a:gd name="connsiteY0" fmla="*/ 0 h 3651979"/>
                <a:gd name="connsiteX1" fmla="*/ 3152144 w 4978133"/>
                <a:gd name="connsiteY1" fmla="*/ 0 h 3651979"/>
                <a:gd name="connsiteX2" fmla="*/ 4978133 w 4978133"/>
                <a:gd name="connsiteY2" fmla="*/ 1825990 h 3651979"/>
                <a:gd name="connsiteX3" fmla="*/ 3152144 w 4978133"/>
                <a:gd name="connsiteY3" fmla="*/ 3651979 h 3651979"/>
                <a:gd name="connsiteX4" fmla="*/ 0 w 4978133"/>
                <a:gd name="connsiteY4" fmla="*/ 3651979 h 3651979"/>
                <a:gd name="connsiteX5" fmla="*/ 0 w 4978133"/>
                <a:gd name="connsiteY5" fmla="*/ 0 h 3651979"/>
                <a:gd name="connsiteX0" fmla="*/ 0 w 4044683"/>
                <a:gd name="connsiteY0" fmla="*/ 0 h 3651979"/>
                <a:gd name="connsiteX1" fmla="*/ 3152144 w 4044683"/>
                <a:gd name="connsiteY1" fmla="*/ 0 h 3651979"/>
                <a:gd name="connsiteX2" fmla="*/ 4044683 w 4044683"/>
                <a:gd name="connsiteY2" fmla="*/ 1845040 h 3651979"/>
                <a:gd name="connsiteX3" fmla="*/ 3152144 w 4044683"/>
                <a:gd name="connsiteY3" fmla="*/ 3651979 h 3651979"/>
                <a:gd name="connsiteX4" fmla="*/ 0 w 4044683"/>
                <a:gd name="connsiteY4" fmla="*/ 3651979 h 3651979"/>
                <a:gd name="connsiteX5" fmla="*/ 0 w 4044683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152144 w 3703228"/>
                <a:gd name="connsiteY3" fmla="*/ 3651979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03228"/>
                <a:gd name="connsiteY0" fmla="*/ 0 h 3651979"/>
                <a:gd name="connsiteX1" fmla="*/ 3152144 w 3703228"/>
                <a:gd name="connsiteY1" fmla="*/ 0 h 3651979"/>
                <a:gd name="connsiteX2" fmla="*/ 3703228 w 3703228"/>
                <a:gd name="connsiteY2" fmla="*/ 1845040 h 3651979"/>
                <a:gd name="connsiteX3" fmla="*/ 3228025 w 3703228"/>
                <a:gd name="connsiteY3" fmla="*/ 3622323 h 3651979"/>
                <a:gd name="connsiteX4" fmla="*/ 0 w 3703228"/>
                <a:gd name="connsiteY4" fmla="*/ 3651979 h 3651979"/>
                <a:gd name="connsiteX5" fmla="*/ 0 w 3703228"/>
                <a:gd name="connsiteY5" fmla="*/ 0 h 3651979"/>
                <a:gd name="connsiteX0" fmla="*/ 0 w 3798079"/>
                <a:gd name="connsiteY0" fmla="*/ 0 h 3651979"/>
                <a:gd name="connsiteX1" fmla="*/ 3152144 w 3798079"/>
                <a:gd name="connsiteY1" fmla="*/ 0 h 3651979"/>
                <a:gd name="connsiteX2" fmla="*/ 3798079 w 3798079"/>
                <a:gd name="connsiteY2" fmla="*/ 1845039 h 3651979"/>
                <a:gd name="connsiteX3" fmla="*/ 3228025 w 3798079"/>
                <a:gd name="connsiteY3" fmla="*/ 3622323 h 3651979"/>
                <a:gd name="connsiteX4" fmla="*/ 0 w 3798079"/>
                <a:gd name="connsiteY4" fmla="*/ 3651979 h 3651979"/>
                <a:gd name="connsiteX5" fmla="*/ 0 w 3798079"/>
                <a:gd name="connsiteY5" fmla="*/ 0 h 3651979"/>
                <a:gd name="connsiteX0" fmla="*/ 0 w 3741170"/>
                <a:gd name="connsiteY0" fmla="*/ 0 h 3651979"/>
                <a:gd name="connsiteX1" fmla="*/ 3152144 w 3741170"/>
                <a:gd name="connsiteY1" fmla="*/ 0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3741170"/>
                <a:gd name="connsiteY0" fmla="*/ 0 h 3651979"/>
                <a:gd name="connsiteX1" fmla="*/ 3209053 w 3741170"/>
                <a:gd name="connsiteY1" fmla="*/ 29655 h 3651979"/>
                <a:gd name="connsiteX2" fmla="*/ 3741170 w 3741170"/>
                <a:gd name="connsiteY2" fmla="*/ 1845040 h 3651979"/>
                <a:gd name="connsiteX3" fmla="*/ 3228025 w 3741170"/>
                <a:gd name="connsiteY3" fmla="*/ 3622323 h 3651979"/>
                <a:gd name="connsiteX4" fmla="*/ 0 w 3741170"/>
                <a:gd name="connsiteY4" fmla="*/ 3651979 h 3651979"/>
                <a:gd name="connsiteX5" fmla="*/ 0 w 3741170"/>
                <a:gd name="connsiteY5" fmla="*/ 0 h 3651979"/>
                <a:gd name="connsiteX0" fmla="*/ 0 w 4069077"/>
                <a:gd name="connsiteY0" fmla="*/ 0 h 3651979"/>
                <a:gd name="connsiteX1" fmla="*/ 3209053 w 4069077"/>
                <a:gd name="connsiteY1" fmla="*/ 29655 h 3651979"/>
                <a:gd name="connsiteX2" fmla="*/ 4069077 w 4069077"/>
                <a:gd name="connsiteY2" fmla="*/ 1845040 h 3651979"/>
                <a:gd name="connsiteX3" fmla="*/ 3228025 w 4069077"/>
                <a:gd name="connsiteY3" fmla="*/ 3622323 h 3651979"/>
                <a:gd name="connsiteX4" fmla="*/ 0 w 4069077"/>
                <a:gd name="connsiteY4" fmla="*/ 3651979 h 3651979"/>
                <a:gd name="connsiteX5" fmla="*/ 0 w 406907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569340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7"/>
                <a:gd name="connsiteY0" fmla="*/ 0 h 3651979"/>
                <a:gd name="connsiteX1" fmla="*/ 3209053 w 3777607"/>
                <a:gd name="connsiteY1" fmla="*/ 29655 h 3651979"/>
                <a:gd name="connsiteX2" fmla="*/ 3777607 w 3777607"/>
                <a:gd name="connsiteY2" fmla="*/ 1707191 h 3651979"/>
                <a:gd name="connsiteX3" fmla="*/ 3228025 w 3777607"/>
                <a:gd name="connsiteY3" fmla="*/ 3622323 h 3651979"/>
                <a:gd name="connsiteX4" fmla="*/ 0 w 3777607"/>
                <a:gd name="connsiteY4" fmla="*/ 3651979 h 3651979"/>
                <a:gd name="connsiteX5" fmla="*/ 0 w 3777607"/>
                <a:gd name="connsiteY5" fmla="*/ 0 h 3651979"/>
                <a:gd name="connsiteX0" fmla="*/ 0 w 3777609"/>
                <a:gd name="connsiteY0" fmla="*/ 0 h 3651979"/>
                <a:gd name="connsiteX1" fmla="*/ 3209053 w 3777609"/>
                <a:gd name="connsiteY1" fmla="*/ 29655 h 3651979"/>
                <a:gd name="connsiteX2" fmla="*/ 3777609 w 3777609"/>
                <a:gd name="connsiteY2" fmla="*/ 1790339 h 3651979"/>
                <a:gd name="connsiteX3" fmla="*/ 3228025 w 3777609"/>
                <a:gd name="connsiteY3" fmla="*/ 3622323 h 3651979"/>
                <a:gd name="connsiteX4" fmla="*/ 0 w 3777609"/>
                <a:gd name="connsiteY4" fmla="*/ 3651979 h 3651979"/>
                <a:gd name="connsiteX5" fmla="*/ 0 w 3777609"/>
                <a:gd name="connsiteY5" fmla="*/ 0 h 365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7609" h="3651979">
                  <a:moveTo>
                    <a:pt x="0" y="0"/>
                  </a:moveTo>
                  <a:lnTo>
                    <a:pt x="3209053" y="29655"/>
                  </a:lnTo>
                  <a:lnTo>
                    <a:pt x="3777609" y="1790339"/>
                  </a:lnTo>
                  <a:lnTo>
                    <a:pt x="3228025" y="3622323"/>
                  </a:lnTo>
                  <a:lnTo>
                    <a:pt x="0" y="3651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7150" cap="flat" cmpd="sng" algn="ctr">
              <a:solidFill>
                <a:srgbClr val="009E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3"/>
            </a:fontRef>
          </p:style>
          <p:txBody>
            <a:bodyPr rtlCol="0" anchor="ctr"/>
            <a:lstStyle/>
            <a:p>
              <a:pPr algn="ctr"/>
              <a:endParaRPr lang="pt-BR" u="sng" dirty="0"/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BFB65A80-4B1D-1711-91D9-87462639F5DC}"/>
                </a:ext>
              </a:extLst>
            </p:cNvPr>
            <p:cNvSpPr txBox="1"/>
            <p:nvPr/>
          </p:nvSpPr>
          <p:spPr>
            <a:xfrm>
              <a:off x="18003903" y="29695970"/>
              <a:ext cx="989862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6600" b="1" dirty="0">
                  <a:solidFill>
                    <a:srgbClr val="08932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54" name="AutoShape 7">
            <a:extLst>
              <a:ext uri="{FF2B5EF4-FFF2-40B4-BE49-F238E27FC236}">
                <a16:creationId xmlns:a16="http://schemas.microsoft.com/office/drawing/2014/main" id="{98AEDF17-F42C-4E36-9971-D49482B69597}"/>
              </a:ext>
            </a:extLst>
          </p:cNvPr>
          <p:cNvSpPr/>
          <p:nvPr/>
        </p:nvSpPr>
        <p:spPr>
          <a:xfrm>
            <a:off x="3506734" y="7439630"/>
            <a:ext cx="26429902" cy="9807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7" name="TextBox 15">
            <a:extLst>
              <a:ext uri="{FF2B5EF4-FFF2-40B4-BE49-F238E27FC236}">
                <a16:creationId xmlns:a16="http://schemas.microsoft.com/office/drawing/2014/main" id="{D28B5234-DF28-4047-819A-288150239C78}"/>
              </a:ext>
            </a:extLst>
          </p:cNvPr>
          <p:cNvSpPr txBox="1"/>
          <p:nvPr/>
        </p:nvSpPr>
        <p:spPr>
          <a:xfrm>
            <a:off x="2373035" y="4313294"/>
            <a:ext cx="27580136" cy="1661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TÍTULO EM CAIXA ALTA, MAIÚSCULO, NEGRITO E CENTRALIZADO: SUBTÍTULOS DEVEM VIR DEPOIS DE DOIS PONTOS</a:t>
            </a:r>
          </a:p>
        </p:txBody>
      </p:sp>
      <p:sp>
        <p:nvSpPr>
          <p:cNvPr id="59" name="TextBox 16">
            <a:extLst>
              <a:ext uri="{FF2B5EF4-FFF2-40B4-BE49-F238E27FC236}">
                <a16:creationId xmlns:a16="http://schemas.microsoft.com/office/drawing/2014/main" id="{13479B92-77E4-43EC-82C0-C8F8EFED1279}"/>
              </a:ext>
            </a:extLst>
          </p:cNvPr>
          <p:cNvSpPr txBox="1"/>
          <p:nvPr/>
        </p:nvSpPr>
        <p:spPr>
          <a:xfrm>
            <a:off x="2446117" y="6334623"/>
            <a:ext cx="28551136" cy="9541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(autor 1)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(autor 2)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(autor 3); SOBRENOME, N</a:t>
            </a:r>
            <a:r>
              <a:rPr lang="pt-BR" sz="3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(Orientador)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(Colaborador 1)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(opcional) 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SOBRENOME, N</a:t>
            </a:r>
            <a:r>
              <a:rPr lang="pt-BR" sz="3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3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(Colaborador 2)   A: aluno; D: orientador; C: colaborador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17">
            <a:extLst>
              <a:ext uri="{FF2B5EF4-FFF2-40B4-BE49-F238E27FC236}">
                <a16:creationId xmlns:a16="http://schemas.microsoft.com/office/drawing/2014/main" id="{A2E99A05-A421-4F29-8530-FB4B495A3F7D}"/>
              </a:ext>
            </a:extLst>
          </p:cNvPr>
          <p:cNvSpPr txBox="1"/>
          <p:nvPr/>
        </p:nvSpPr>
        <p:spPr>
          <a:xfrm>
            <a:off x="2446118" y="7718211"/>
            <a:ext cx="28551135" cy="86177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FORMAÇÃO -  discente@servicoemail.com; 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 FORMAÇÃO -  discente@servicoemail.com;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  FORMAÇÃO -  discente@servicoemail.com; 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D 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OFORMAÇÃO, INSTITUIÇÃO -  docente@intituicao.com;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FORMAÇÃO -  discente@servicoemail.com; </a:t>
            </a:r>
            <a:r>
              <a:rPr lang="pt-BR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FORMAÇÃO -  discente@servicoemail.com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F266BDD-2933-4B16-AE4E-2FF5F5D526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744" y="585272"/>
            <a:ext cx="5808718" cy="3425850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893B8945-974A-41BD-82EB-3F46DFB19652}"/>
              </a:ext>
            </a:extLst>
          </p:cNvPr>
          <p:cNvGrpSpPr/>
          <p:nvPr/>
        </p:nvGrpSpPr>
        <p:grpSpPr>
          <a:xfrm>
            <a:off x="7505716" y="41174269"/>
            <a:ext cx="17314775" cy="1524394"/>
            <a:chOff x="8230906" y="40711657"/>
            <a:chExt cx="17314775" cy="1524394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40B5FB20-6916-4405-8B21-D745211E0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5585" y="40869107"/>
              <a:ext cx="9150096" cy="1328928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77EE18A9-C5CC-4209-B356-1C078E467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2068" y="40809390"/>
              <a:ext cx="1448531" cy="1328928"/>
            </a:xfrm>
            <a:prstGeom prst="rect">
              <a:avLst/>
            </a:prstGeom>
          </p:spPr>
        </p:pic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FD283F3C-1963-45E9-B2F4-6AE5F1403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906" y="40711657"/>
              <a:ext cx="5494662" cy="1524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755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1269</TotalTime>
  <Words>309</Words>
  <Application>Microsoft Office PowerPoint</Application>
  <PresentationFormat>Personalizar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Open Sans Bold</vt:lpstr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FECMITA 2023 (900 × 1000 mm)</dc:title>
  <dc:creator>Fernanda Aires</dc:creator>
  <cp:lastModifiedBy>joab</cp:lastModifiedBy>
  <cp:revision>37</cp:revision>
  <dcterms:created xsi:type="dcterms:W3CDTF">2006-08-16T00:00:00Z</dcterms:created>
  <dcterms:modified xsi:type="dcterms:W3CDTF">2025-10-21T23:33:35Z</dcterms:modified>
  <dc:identifier>DAFtg2aE_ng</dc:identifier>
</cp:coreProperties>
</file>